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0"/>
  </p:notesMasterIdLst>
  <p:sldIdLst>
    <p:sldId id="2686" r:id="rId2"/>
    <p:sldId id="2701" r:id="rId3"/>
    <p:sldId id="2708" r:id="rId4"/>
    <p:sldId id="2709" r:id="rId5"/>
    <p:sldId id="2687" r:id="rId6"/>
    <p:sldId id="2707" r:id="rId7"/>
    <p:sldId id="2688" r:id="rId8"/>
    <p:sldId id="2690" r:id="rId9"/>
    <p:sldId id="2647" r:id="rId10"/>
    <p:sldId id="2648" r:id="rId11"/>
    <p:sldId id="2649" r:id="rId12"/>
    <p:sldId id="2650" r:id="rId13"/>
    <p:sldId id="2651" r:id="rId14"/>
    <p:sldId id="2652" r:id="rId15"/>
    <p:sldId id="2670" r:id="rId16"/>
    <p:sldId id="2697" r:id="rId17"/>
    <p:sldId id="2691" r:id="rId18"/>
    <p:sldId id="2644" r:id="rId19"/>
    <p:sldId id="2645" r:id="rId20"/>
    <p:sldId id="2646" r:id="rId21"/>
    <p:sldId id="2653" r:id="rId22"/>
    <p:sldId id="257" r:id="rId23"/>
    <p:sldId id="2669" r:id="rId24"/>
    <p:sldId id="256" r:id="rId25"/>
    <p:sldId id="258" r:id="rId26"/>
    <p:sldId id="259" r:id="rId27"/>
    <p:sldId id="2695" r:id="rId28"/>
    <p:sldId id="2696" r:id="rId29"/>
    <p:sldId id="2698" r:id="rId30"/>
    <p:sldId id="2654" r:id="rId31"/>
    <p:sldId id="2668" r:id="rId32"/>
    <p:sldId id="2655" r:id="rId33"/>
    <p:sldId id="2658" r:id="rId34"/>
    <p:sldId id="2656" r:id="rId35"/>
    <p:sldId id="2660" r:id="rId36"/>
    <p:sldId id="2661" r:id="rId37"/>
    <p:sldId id="2662" r:id="rId38"/>
    <p:sldId id="2663" r:id="rId39"/>
    <p:sldId id="2664" r:id="rId40"/>
    <p:sldId id="2665" r:id="rId41"/>
    <p:sldId id="2666" r:id="rId42"/>
    <p:sldId id="2667" r:id="rId43"/>
    <p:sldId id="2700" r:id="rId44"/>
    <p:sldId id="2671" r:id="rId45"/>
    <p:sldId id="2672" r:id="rId46"/>
    <p:sldId id="2673" r:id="rId47"/>
    <p:sldId id="2674" r:id="rId48"/>
    <p:sldId id="2675" r:id="rId49"/>
    <p:sldId id="2677" r:id="rId50"/>
    <p:sldId id="2676" r:id="rId51"/>
    <p:sldId id="2678" r:id="rId52"/>
    <p:sldId id="2679" r:id="rId53"/>
    <p:sldId id="2680" r:id="rId54"/>
    <p:sldId id="2681" r:id="rId55"/>
    <p:sldId id="2682" r:id="rId56"/>
    <p:sldId id="2683" r:id="rId57"/>
    <p:sldId id="2702" r:id="rId58"/>
    <p:sldId id="2703" r:id="rId59"/>
    <p:sldId id="2684" r:id="rId60"/>
    <p:sldId id="2685" r:id="rId61"/>
    <p:sldId id="2692" r:id="rId62"/>
    <p:sldId id="2693" r:id="rId63"/>
    <p:sldId id="2694" r:id="rId64"/>
    <p:sldId id="2699" r:id="rId65"/>
    <p:sldId id="2705" r:id="rId66"/>
    <p:sldId id="265" r:id="rId67"/>
    <p:sldId id="2704" r:id="rId68"/>
    <p:sldId id="2706" r:id="rId6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4124"/>
    <a:srgbClr val="9E0141"/>
    <a:srgbClr val="911D42"/>
    <a:srgbClr val="911D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127"/>
    <p:restoredTop sz="94880"/>
  </p:normalViewPr>
  <p:slideViewPr>
    <p:cSldViewPr snapToGrid="0" snapToObjects="1">
      <p:cViewPr>
        <p:scale>
          <a:sx n="100" d="100"/>
          <a:sy n="100" d="100"/>
        </p:scale>
        <p:origin x="-1008"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phillipcompeau/Documents/GitHub/MMBioS/Multiscale-Biological-Modeling-Course.github.io/downloads/ir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phillipcompeau/Documents/GitHub/MMBioS/Multiscale-Biological-Modeling-Course.github.io/downloads/ir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phillipcompeau/Documents/GitHub/MMBioS/Multiscale-Biological-Modeling-Course.github.io/downloads/iris.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0"/>
          <a:lstStyle/>
          <a:p>
            <a:pPr>
              <a:defRPr sz="2400" b="0" i="0" u="none" strike="noStrike" kern="1200" spc="0" baseline="0">
                <a:solidFill>
                  <a:schemeClr val="tx1"/>
                </a:solidFill>
                <a:latin typeface="Optima" panose="02000503060000020004" pitchFamily="2" charset="0"/>
                <a:ea typeface="+mn-ea"/>
                <a:cs typeface="+mn-cs"/>
              </a:defRPr>
            </a:pPr>
            <a:r>
              <a:rPr lang="en-US" sz="2400" dirty="0">
                <a:solidFill>
                  <a:schemeClr val="tx1"/>
                </a:solidFill>
                <a:latin typeface="Optima" panose="02000503060000020004" pitchFamily="2" charset="0"/>
              </a:rPr>
              <a:t>Petal length</a:t>
            </a:r>
            <a:r>
              <a:rPr lang="en-US" sz="2400" baseline="0" dirty="0">
                <a:solidFill>
                  <a:schemeClr val="tx1"/>
                </a:solidFill>
                <a:latin typeface="Optima" panose="02000503060000020004" pitchFamily="2" charset="0"/>
              </a:rPr>
              <a:t> and width in iris flowers</a:t>
            </a:r>
            <a:endParaRPr lang="en-US" sz="2400" dirty="0">
              <a:solidFill>
                <a:schemeClr val="tx1"/>
              </a:solidFill>
              <a:latin typeface="Optima" panose="02000503060000020004" pitchFamily="2" charset="0"/>
            </a:endParaRPr>
          </a:p>
        </c:rich>
      </c:tx>
      <c:layout>
        <c:manualLayout>
          <c:xMode val="edge"/>
          <c:yMode val="edge"/>
          <c:x val="0.26695621646020368"/>
          <c:y val="1.7621145374449341E-2"/>
        </c:manualLayout>
      </c:layout>
      <c:overlay val="0"/>
      <c:spPr>
        <a:noFill/>
        <a:ln>
          <a:noFill/>
        </a:ln>
        <a:effectLst/>
      </c:spPr>
      <c:txPr>
        <a:bodyPr rot="0" spcFirstLastPara="1" vertOverflow="ellipsis" vert="horz" wrap="square" anchor="ctr" anchorCtr="0"/>
        <a:lstStyle/>
        <a:p>
          <a:pPr>
            <a:defRPr sz="2400" b="0" i="0" u="none" strike="noStrike" kern="1200" spc="0" baseline="0">
              <a:solidFill>
                <a:schemeClr val="tx1"/>
              </a:solidFill>
              <a:latin typeface="Optima" panose="02000503060000020004" pitchFamily="2" charset="0"/>
              <a:ea typeface="+mn-ea"/>
              <a:cs typeface="+mn-cs"/>
            </a:defRPr>
          </a:pPr>
          <a:endParaRPr lang="en-US"/>
        </a:p>
      </c:txPr>
    </c:title>
    <c:autoTitleDeleted val="0"/>
    <c:plotArea>
      <c:layout>
        <c:manualLayout>
          <c:layoutTarget val="inner"/>
          <c:xMode val="edge"/>
          <c:yMode val="edge"/>
          <c:x val="0.24061874431301183"/>
          <c:y val="0.11058378715876374"/>
          <c:w val="0.72659267909982594"/>
          <c:h val="0.75968053002185298"/>
        </c:manualLayout>
      </c:layout>
      <c:scatterChart>
        <c:scatterStyle val="lineMarker"/>
        <c:varyColors val="0"/>
        <c:ser>
          <c:idx val="0"/>
          <c:order val="0"/>
          <c:tx>
            <c:v>Iris setosa</c:v>
          </c:tx>
          <c:spPr>
            <a:ln w="19050" cap="rnd">
              <a:noFill/>
              <a:round/>
            </a:ln>
            <a:effectLst/>
          </c:spPr>
          <c:marker>
            <c:symbol val="circle"/>
            <c:size val="5"/>
            <c:spPr>
              <a:solidFill>
                <a:schemeClr val="bg1">
                  <a:lumMod val="65000"/>
                </a:schemeClr>
              </a:solidFill>
              <a:ln w="9525">
                <a:solidFill>
                  <a:schemeClr val="tx1">
                    <a:lumMod val="75000"/>
                    <a:lumOff val="25000"/>
                  </a:schemeClr>
                </a:solidFill>
              </a:ln>
              <a:effectLst/>
            </c:spPr>
          </c:marker>
          <c:xVal>
            <c:numRef>
              <c:f>iris!$C$2:$C$51</c:f>
              <c:numCache>
                <c:formatCode>General</c:formatCode>
                <c:ptCount val="50"/>
                <c:pt idx="0">
                  <c:v>1.4</c:v>
                </c:pt>
                <c:pt idx="1">
                  <c:v>1.4</c:v>
                </c:pt>
                <c:pt idx="2">
                  <c:v>1.3</c:v>
                </c:pt>
                <c:pt idx="3">
                  <c:v>1.5</c:v>
                </c:pt>
                <c:pt idx="4">
                  <c:v>1.4</c:v>
                </c:pt>
                <c:pt idx="5">
                  <c:v>1.7</c:v>
                </c:pt>
                <c:pt idx="6">
                  <c:v>1.4</c:v>
                </c:pt>
                <c:pt idx="7">
                  <c:v>1.5</c:v>
                </c:pt>
                <c:pt idx="8">
                  <c:v>1.4</c:v>
                </c:pt>
                <c:pt idx="9">
                  <c:v>1.5</c:v>
                </c:pt>
                <c:pt idx="10">
                  <c:v>1.5</c:v>
                </c:pt>
                <c:pt idx="11">
                  <c:v>1.6</c:v>
                </c:pt>
                <c:pt idx="12">
                  <c:v>1.4</c:v>
                </c:pt>
                <c:pt idx="13">
                  <c:v>1.1000000000000001</c:v>
                </c:pt>
                <c:pt idx="14">
                  <c:v>1.2</c:v>
                </c:pt>
                <c:pt idx="15">
                  <c:v>1.5</c:v>
                </c:pt>
                <c:pt idx="16">
                  <c:v>1.3</c:v>
                </c:pt>
                <c:pt idx="17">
                  <c:v>1.4</c:v>
                </c:pt>
                <c:pt idx="18">
                  <c:v>1.7</c:v>
                </c:pt>
                <c:pt idx="19">
                  <c:v>1.5</c:v>
                </c:pt>
                <c:pt idx="20">
                  <c:v>1.7</c:v>
                </c:pt>
                <c:pt idx="21">
                  <c:v>1.5</c:v>
                </c:pt>
                <c:pt idx="22">
                  <c:v>1</c:v>
                </c:pt>
                <c:pt idx="23">
                  <c:v>1.7</c:v>
                </c:pt>
                <c:pt idx="24">
                  <c:v>1.9</c:v>
                </c:pt>
                <c:pt idx="25">
                  <c:v>1.6</c:v>
                </c:pt>
                <c:pt idx="26">
                  <c:v>1.6</c:v>
                </c:pt>
                <c:pt idx="27">
                  <c:v>1.5</c:v>
                </c:pt>
                <c:pt idx="28">
                  <c:v>1.4</c:v>
                </c:pt>
                <c:pt idx="29">
                  <c:v>1.6</c:v>
                </c:pt>
                <c:pt idx="30">
                  <c:v>1.6</c:v>
                </c:pt>
                <c:pt idx="31">
                  <c:v>1.5</c:v>
                </c:pt>
                <c:pt idx="32">
                  <c:v>1.5</c:v>
                </c:pt>
                <c:pt idx="33">
                  <c:v>1.4</c:v>
                </c:pt>
                <c:pt idx="34">
                  <c:v>1.5</c:v>
                </c:pt>
                <c:pt idx="35">
                  <c:v>1.2</c:v>
                </c:pt>
                <c:pt idx="36">
                  <c:v>1.3</c:v>
                </c:pt>
                <c:pt idx="37">
                  <c:v>1.5</c:v>
                </c:pt>
                <c:pt idx="38">
                  <c:v>1.3</c:v>
                </c:pt>
                <c:pt idx="39">
                  <c:v>1.5</c:v>
                </c:pt>
                <c:pt idx="40">
                  <c:v>1.3</c:v>
                </c:pt>
                <c:pt idx="41">
                  <c:v>1.3</c:v>
                </c:pt>
                <c:pt idx="42">
                  <c:v>1.3</c:v>
                </c:pt>
                <c:pt idx="43">
                  <c:v>1.6</c:v>
                </c:pt>
                <c:pt idx="44">
                  <c:v>1.9</c:v>
                </c:pt>
                <c:pt idx="45">
                  <c:v>1.4</c:v>
                </c:pt>
                <c:pt idx="46">
                  <c:v>1.6</c:v>
                </c:pt>
                <c:pt idx="47">
                  <c:v>1.4</c:v>
                </c:pt>
                <c:pt idx="48">
                  <c:v>1.5</c:v>
                </c:pt>
                <c:pt idx="49">
                  <c:v>1.4</c:v>
                </c:pt>
              </c:numCache>
            </c:numRef>
          </c:xVal>
          <c:yVal>
            <c:numRef>
              <c:f>iris!$D$2:$D$51</c:f>
              <c:numCache>
                <c:formatCode>General</c:formatCode>
                <c:ptCount val="50"/>
                <c:pt idx="0">
                  <c:v>0.2</c:v>
                </c:pt>
                <c:pt idx="1">
                  <c:v>0.2</c:v>
                </c:pt>
                <c:pt idx="2">
                  <c:v>0.2</c:v>
                </c:pt>
                <c:pt idx="3">
                  <c:v>0.2</c:v>
                </c:pt>
                <c:pt idx="4">
                  <c:v>0.2</c:v>
                </c:pt>
                <c:pt idx="5">
                  <c:v>0.4</c:v>
                </c:pt>
                <c:pt idx="6">
                  <c:v>0.3</c:v>
                </c:pt>
                <c:pt idx="7">
                  <c:v>0.2</c:v>
                </c:pt>
                <c:pt idx="8">
                  <c:v>0.2</c:v>
                </c:pt>
                <c:pt idx="9">
                  <c:v>0.1</c:v>
                </c:pt>
                <c:pt idx="10">
                  <c:v>0.2</c:v>
                </c:pt>
                <c:pt idx="11">
                  <c:v>0.2</c:v>
                </c:pt>
                <c:pt idx="12">
                  <c:v>0.1</c:v>
                </c:pt>
                <c:pt idx="13">
                  <c:v>0.1</c:v>
                </c:pt>
                <c:pt idx="14">
                  <c:v>0.2</c:v>
                </c:pt>
                <c:pt idx="15">
                  <c:v>0.4</c:v>
                </c:pt>
                <c:pt idx="16">
                  <c:v>0.4</c:v>
                </c:pt>
                <c:pt idx="17">
                  <c:v>0.3</c:v>
                </c:pt>
                <c:pt idx="18">
                  <c:v>0.3</c:v>
                </c:pt>
                <c:pt idx="19">
                  <c:v>0.3</c:v>
                </c:pt>
                <c:pt idx="20">
                  <c:v>0.2</c:v>
                </c:pt>
                <c:pt idx="21">
                  <c:v>0.4</c:v>
                </c:pt>
                <c:pt idx="22">
                  <c:v>0.2</c:v>
                </c:pt>
                <c:pt idx="23">
                  <c:v>0.5</c:v>
                </c:pt>
                <c:pt idx="24">
                  <c:v>0.2</c:v>
                </c:pt>
                <c:pt idx="25">
                  <c:v>0.2</c:v>
                </c:pt>
                <c:pt idx="26">
                  <c:v>0.4</c:v>
                </c:pt>
                <c:pt idx="27">
                  <c:v>0.2</c:v>
                </c:pt>
                <c:pt idx="28">
                  <c:v>0.2</c:v>
                </c:pt>
                <c:pt idx="29">
                  <c:v>0.2</c:v>
                </c:pt>
                <c:pt idx="30">
                  <c:v>0.2</c:v>
                </c:pt>
                <c:pt idx="31">
                  <c:v>0.4</c:v>
                </c:pt>
                <c:pt idx="32">
                  <c:v>0.1</c:v>
                </c:pt>
                <c:pt idx="33">
                  <c:v>0.2</c:v>
                </c:pt>
                <c:pt idx="34">
                  <c:v>0.1</c:v>
                </c:pt>
                <c:pt idx="35">
                  <c:v>0.2</c:v>
                </c:pt>
                <c:pt idx="36">
                  <c:v>0.2</c:v>
                </c:pt>
                <c:pt idx="37">
                  <c:v>0.1</c:v>
                </c:pt>
                <c:pt idx="38">
                  <c:v>0.2</c:v>
                </c:pt>
                <c:pt idx="39">
                  <c:v>0.2</c:v>
                </c:pt>
                <c:pt idx="40">
                  <c:v>0.3</c:v>
                </c:pt>
                <c:pt idx="41">
                  <c:v>0.3</c:v>
                </c:pt>
                <c:pt idx="42">
                  <c:v>0.2</c:v>
                </c:pt>
                <c:pt idx="43">
                  <c:v>0.6</c:v>
                </c:pt>
                <c:pt idx="44">
                  <c:v>0.4</c:v>
                </c:pt>
                <c:pt idx="45">
                  <c:v>0.3</c:v>
                </c:pt>
                <c:pt idx="46">
                  <c:v>0.2</c:v>
                </c:pt>
                <c:pt idx="47">
                  <c:v>0.2</c:v>
                </c:pt>
                <c:pt idx="48">
                  <c:v>0.2</c:v>
                </c:pt>
                <c:pt idx="49">
                  <c:v>0.2</c:v>
                </c:pt>
              </c:numCache>
            </c:numRef>
          </c:yVal>
          <c:smooth val="0"/>
          <c:extLst>
            <c:ext xmlns:c16="http://schemas.microsoft.com/office/drawing/2014/chart" uri="{C3380CC4-5D6E-409C-BE32-E72D297353CC}">
              <c16:uniqueId val="{00000000-7654-CF4C-B9C0-28830B95B958}"/>
            </c:ext>
          </c:extLst>
        </c:ser>
        <c:ser>
          <c:idx val="1"/>
          <c:order val="1"/>
          <c:tx>
            <c:v>Iris versicolor</c:v>
          </c:tx>
          <c:spPr>
            <a:ln w="25400" cap="rnd">
              <a:noFill/>
              <a:round/>
            </a:ln>
            <a:effectLst/>
          </c:spPr>
          <c:marker>
            <c:symbol val="circle"/>
            <c:size val="5"/>
            <c:spPr>
              <a:solidFill>
                <a:schemeClr val="bg1">
                  <a:lumMod val="65000"/>
                </a:schemeClr>
              </a:solidFill>
              <a:ln w="9525">
                <a:solidFill>
                  <a:schemeClr val="tx1">
                    <a:lumMod val="75000"/>
                    <a:lumOff val="25000"/>
                  </a:schemeClr>
                </a:solidFill>
              </a:ln>
              <a:effectLst/>
            </c:spPr>
          </c:marker>
          <c:xVal>
            <c:numRef>
              <c:f>iris!$C$52:$C$101</c:f>
              <c:numCache>
                <c:formatCode>General</c:formatCode>
                <c:ptCount val="50"/>
                <c:pt idx="0">
                  <c:v>4.7</c:v>
                </c:pt>
                <c:pt idx="1">
                  <c:v>4.5</c:v>
                </c:pt>
                <c:pt idx="2">
                  <c:v>4.9000000000000004</c:v>
                </c:pt>
                <c:pt idx="3">
                  <c:v>4</c:v>
                </c:pt>
                <c:pt idx="4">
                  <c:v>4.5999999999999996</c:v>
                </c:pt>
                <c:pt idx="5">
                  <c:v>4.5</c:v>
                </c:pt>
                <c:pt idx="6">
                  <c:v>4.7</c:v>
                </c:pt>
                <c:pt idx="7">
                  <c:v>3.3</c:v>
                </c:pt>
                <c:pt idx="8">
                  <c:v>4.5999999999999996</c:v>
                </c:pt>
                <c:pt idx="9">
                  <c:v>3.9</c:v>
                </c:pt>
                <c:pt idx="10">
                  <c:v>3.5</c:v>
                </c:pt>
                <c:pt idx="11">
                  <c:v>4.2</c:v>
                </c:pt>
                <c:pt idx="12">
                  <c:v>4</c:v>
                </c:pt>
                <c:pt idx="13">
                  <c:v>4.7</c:v>
                </c:pt>
                <c:pt idx="14">
                  <c:v>3.6</c:v>
                </c:pt>
                <c:pt idx="15">
                  <c:v>4.4000000000000004</c:v>
                </c:pt>
                <c:pt idx="16">
                  <c:v>4.5</c:v>
                </c:pt>
                <c:pt idx="17">
                  <c:v>4.0999999999999996</c:v>
                </c:pt>
                <c:pt idx="18">
                  <c:v>4.5</c:v>
                </c:pt>
                <c:pt idx="19">
                  <c:v>3.9</c:v>
                </c:pt>
                <c:pt idx="20">
                  <c:v>4.8</c:v>
                </c:pt>
                <c:pt idx="21">
                  <c:v>4</c:v>
                </c:pt>
                <c:pt idx="22">
                  <c:v>4.9000000000000004</c:v>
                </c:pt>
                <c:pt idx="23">
                  <c:v>4.7</c:v>
                </c:pt>
                <c:pt idx="24">
                  <c:v>4.3</c:v>
                </c:pt>
                <c:pt idx="25">
                  <c:v>4.4000000000000004</c:v>
                </c:pt>
                <c:pt idx="26">
                  <c:v>4.8</c:v>
                </c:pt>
                <c:pt idx="27">
                  <c:v>5</c:v>
                </c:pt>
                <c:pt idx="28">
                  <c:v>4.5</c:v>
                </c:pt>
                <c:pt idx="29">
                  <c:v>3.5</c:v>
                </c:pt>
                <c:pt idx="30">
                  <c:v>3.8</c:v>
                </c:pt>
                <c:pt idx="31">
                  <c:v>3.7</c:v>
                </c:pt>
                <c:pt idx="32">
                  <c:v>3.9</c:v>
                </c:pt>
                <c:pt idx="33">
                  <c:v>5.0999999999999996</c:v>
                </c:pt>
                <c:pt idx="34">
                  <c:v>4.5</c:v>
                </c:pt>
                <c:pt idx="35">
                  <c:v>4.5</c:v>
                </c:pt>
                <c:pt idx="36">
                  <c:v>4.7</c:v>
                </c:pt>
                <c:pt idx="37">
                  <c:v>4.4000000000000004</c:v>
                </c:pt>
                <c:pt idx="38">
                  <c:v>4.0999999999999996</c:v>
                </c:pt>
                <c:pt idx="39">
                  <c:v>4</c:v>
                </c:pt>
                <c:pt idx="40">
                  <c:v>4.4000000000000004</c:v>
                </c:pt>
                <c:pt idx="41">
                  <c:v>4.5999999999999996</c:v>
                </c:pt>
                <c:pt idx="42">
                  <c:v>4</c:v>
                </c:pt>
                <c:pt idx="43">
                  <c:v>3.3</c:v>
                </c:pt>
                <c:pt idx="44">
                  <c:v>4.2</c:v>
                </c:pt>
                <c:pt idx="45">
                  <c:v>4.2</c:v>
                </c:pt>
                <c:pt idx="46">
                  <c:v>4.2</c:v>
                </c:pt>
                <c:pt idx="47">
                  <c:v>4.3</c:v>
                </c:pt>
                <c:pt idx="48">
                  <c:v>3</c:v>
                </c:pt>
                <c:pt idx="49">
                  <c:v>4.0999999999999996</c:v>
                </c:pt>
              </c:numCache>
            </c:numRef>
          </c:xVal>
          <c:yVal>
            <c:numRef>
              <c:f>iris!$D$52:$D$101</c:f>
              <c:numCache>
                <c:formatCode>General</c:formatCode>
                <c:ptCount val="50"/>
                <c:pt idx="0">
                  <c:v>1.4</c:v>
                </c:pt>
                <c:pt idx="1">
                  <c:v>1.5</c:v>
                </c:pt>
                <c:pt idx="2">
                  <c:v>1.5</c:v>
                </c:pt>
                <c:pt idx="3">
                  <c:v>1.3</c:v>
                </c:pt>
                <c:pt idx="4">
                  <c:v>1.5</c:v>
                </c:pt>
                <c:pt idx="5">
                  <c:v>1.3</c:v>
                </c:pt>
                <c:pt idx="6">
                  <c:v>1.6</c:v>
                </c:pt>
                <c:pt idx="7">
                  <c:v>1</c:v>
                </c:pt>
                <c:pt idx="8">
                  <c:v>1.3</c:v>
                </c:pt>
                <c:pt idx="9">
                  <c:v>1.4</c:v>
                </c:pt>
                <c:pt idx="10">
                  <c:v>1</c:v>
                </c:pt>
                <c:pt idx="11">
                  <c:v>1.5</c:v>
                </c:pt>
                <c:pt idx="12">
                  <c:v>1</c:v>
                </c:pt>
                <c:pt idx="13">
                  <c:v>1.4</c:v>
                </c:pt>
                <c:pt idx="14">
                  <c:v>1.3</c:v>
                </c:pt>
                <c:pt idx="15">
                  <c:v>1.4</c:v>
                </c:pt>
                <c:pt idx="16">
                  <c:v>1.5</c:v>
                </c:pt>
                <c:pt idx="17">
                  <c:v>1</c:v>
                </c:pt>
                <c:pt idx="18">
                  <c:v>1.5</c:v>
                </c:pt>
                <c:pt idx="19">
                  <c:v>1.1000000000000001</c:v>
                </c:pt>
                <c:pt idx="20">
                  <c:v>1.8</c:v>
                </c:pt>
                <c:pt idx="21">
                  <c:v>1.3</c:v>
                </c:pt>
                <c:pt idx="22">
                  <c:v>1.5</c:v>
                </c:pt>
                <c:pt idx="23">
                  <c:v>1.2</c:v>
                </c:pt>
                <c:pt idx="24">
                  <c:v>1.3</c:v>
                </c:pt>
                <c:pt idx="25">
                  <c:v>1.4</c:v>
                </c:pt>
                <c:pt idx="26">
                  <c:v>1.4</c:v>
                </c:pt>
                <c:pt idx="27">
                  <c:v>1.7</c:v>
                </c:pt>
                <c:pt idx="28">
                  <c:v>1.5</c:v>
                </c:pt>
                <c:pt idx="29">
                  <c:v>1</c:v>
                </c:pt>
                <c:pt idx="30">
                  <c:v>1.1000000000000001</c:v>
                </c:pt>
                <c:pt idx="31">
                  <c:v>1</c:v>
                </c:pt>
                <c:pt idx="32">
                  <c:v>1.2</c:v>
                </c:pt>
                <c:pt idx="33">
                  <c:v>1.6</c:v>
                </c:pt>
                <c:pt idx="34">
                  <c:v>1.5</c:v>
                </c:pt>
                <c:pt idx="35">
                  <c:v>1.6</c:v>
                </c:pt>
                <c:pt idx="36">
                  <c:v>1.5</c:v>
                </c:pt>
                <c:pt idx="37">
                  <c:v>1.3</c:v>
                </c:pt>
                <c:pt idx="38">
                  <c:v>1.3</c:v>
                </c:pt>
                <c:pt idx="39">
                  <c:v>1.3</c:v>
                </c:pt>
                <c:pt idx="40">
                  <c:v>1.2</c:v>
                </c:pt>
                <c:pt idx="41">
                  <c:v>1.4</c:v>
                </c:pt>
                <c:pt idx="42">
                  <c:v>1.2</c:v>
                </c:pt>
                <c:pt idx="43">
                  <c:v>1</c:v>
                </c:pt>
                <c:pt idx="44">
                  <c:v>1.3</c:v>
                </c:pt>
                <c:pt idx="45">
                  <c:v>1.2</c:v>
                </c:pt>
                <c:pt idx="46">
                  <c:v>1.3</c:v>
                </c:pt>
                <c:pt idx="47">
                  <c:v>1.3</c:v>
                </c:pt>
                <c:pt idx="48">
                  <c:v>1.1000000000000001</c:v>
                </c:pt>
                <c:pt idx="49">
                  <c:v>1.3</c:v>
                </c:pt>
              </c:numCache>
            </c:numRef>
          </c:yVal>
          <c:smooth val="0"/>
          <c:extLst>
            <c:ext xmlns:c16="http://schemas.microsoft.com/office/drawing/2014/chart" uri="{C3380CC4-5D6E-409C-BE32-E72D297353CC}">
              <c16:uniqueId val="{00000001-7654-CF4C-B9C0-28830B95B958}"/>
            </c:ext>
          </c:extLst>
        </c:ser>
        <c:ser>
          <c:idx val="2"/>
          <c:order val="2"/>
          <c:tx>
            <c:v>Iris virginica</c:v>
          </c:tx>
          <c:spPr>
            <a:ln w="25400" cap="rnd">
              <a:noFill/>
              <a:round/>
            </a:ln>
            <a:effectLst/>
          </c:spPr>
          <c:marker>
            <c:symbol val="circle"/>
            <c:size val="5"/>
            <c:spPr>
              <a:solidFill>
                <a:schemeClr val="bg1">
                  <a:lumMod val="65000"/>
                </a:schemeClr>
              </a:solidFill>
              <a:ln w="9525">
                <a:solidFill>
                  <a:schemeClr val="tx1">
                    <a:lumMod val="75000"/>
                    <a:lumOff val="25000"/>
                  </a:schemeClr>
                </a:solidFill>
              </a:ln>
              <a:effectLst/>
            </c:spPr>
          </c:marker>
          <c:xVal>
            <c:numRef>
              <c:f>iris!$C$102:$C$151</c:f>
              <c:numCache>
                <c:formatCode>General</c:formatCode>
                <c:ptCount val="50"/>
                <c:pt idx="0">
                  <c:v>6</c:v>
                </c:pt>
                <c:pt idx="1">
                  <c:v>5.0999999999999996</c:v>
                </c:pt>
                <c:pt idx="2">
                  <c:v>5.9</c:v>
                </c:pt>
                <c:pt idx="3">
                  <c:v>5.6</c:v>
                </c:pt>
                <c:pt idx="4">
                  <c:v>5.8</c:v>
                </c:pt>
                <c:pt idx="5">
                  <c:v>6.6</c:v>
                </c:pt>
                <c:pt idx="6">
                  <c:v>4.5</c:v>
                </c:pt>
                <c:pt idx="7">
                  <c:v>6.3</c:v>
                </c:pt>
                <c:pt idx="8">
                  <c:v>5.8</c:v>
                </c:pt>
                <c:pt idx="9">
                  <c:v>6.1</c:v>
                </c:pt>
                <c:pt idx="10">
                  <c:v>5.0999999999999996</c:v>
                </c:pt>
                <c:pt idx="11">
                  <c:v>5.3</c:v>
                </c:pt>
                <c:pt idx="12">
                  <c:v>5.5</c:v>
                </c:pt>
                <c:pt idx="13">
                  <c:v>5</c:v>
                </c:pt>
                <c:pt idx="14">
                  <c:v>5.0999999999999996</c:v>
                </c:pt>
                <c:pt idx="15">
                  <c:v>5.3</c:v>
                </c:pt>
                <c:pt idx="16">
                  <c:v>5.5</c:v>
                </c:pt>
                <c:pt idx="17">
                  <c:v>6.7</c:v>
                </c:pt>
                <c:pt idx="18">
                  <c:v>6.9</c:v>
                </c:pt>
                <c:pt idx="19">
                  <c:v>5</c:v>
                </c:pt>
                <c:pt idx="20">
                  <c:v>5.7</c:v>
                </c:pt>
                <c:pt idx="21">
                  <c:v>4.9000000000000004</c:v>
                </c:pt>
                <c:pt idx="22">
                  <c:v>6.7</c:v>
                </c:pt>
                <c:pt idx="23">
                  <c:v>4.9000000000000004</c:v>
                </c:pt>
                <c:pt idx="24">
                  <c:v>5.7</c:v>
                </c:pt>
                <c:pt idx="25">
                  <c:v>6</c:v>
                </c:pt>
                <c:pt idx="26">
                  <c:v>4.8</c:v>
                </c:pt>
                <c:pt idx="27">
                  <c:v>4.9000000000000004</c:v>
                </c:pt>
                <c:pt idx="28">
                  <c:v>5.6</c:v>
                </c:pt>
                <c:pt idx="29">
                  <c:v>5.8</c:v>
                </c:pt>
                <c:pt idx="30">
                  <c:v>6.1</c:v>
                </c:pt>
                <c:pt idx="31">
                  <c:v>6.4</c:v>
                </c:pt>
                <c:pt idx="32">
                  <c:v>5.6</c:v>
                </c:pt>
                <c:pt idx="33">
                  <c:v>5.0999999999999996</c:v>
                </c:pt>
                <c:pt idx="34">
                  <c:v>5.6</c:v>
                </c:pt>
                <c:pt idx="35">
                  <c:v>6.1</c:v>
                </c:pt>
                <c:pt idx="36">
                  <c:v>5.6</c:v>
                </c:pt>
                <c:pt idx="37">
                  <c:v>5.5</c:v>
                </c:pt>
                <c:pt idx="38">
                  <c:v>4.8</c:v>
                </c:pt>
                <c:pt idx="39">
                  <c:v>5.4</c:v>
                </c:pt>
                <c:pt idx="40">
                  <c:v>5.6</c:v>
                </c:pt>
                <c:pt idx="41">
                  <c:v>5.0999999999999996</c:v>
                </c:pt>
                <c:pt idx="42">
                  <c:v>5.0999999999999996</c:v>
                </c:pt>
                <c:pt idx="43">
                  <c:v>5.9</c:v>
                </c:pt>
                <c:pt idx="44">
                  <c:v>5.7</c:v>
                </c:pt>
                <c:pt idx="45">
                  <c:v>5.2</c:v>
                </c:pt>
                <c:pt idx="46">
                  <c:v>5</c:v>
                </c:pt>
                <c:pt idx="47">
                  <c:v>5.2</c:v>
                </c:pt>
                <c:pt idx="48">
                  <c:v>5.4</c:v>
                </c:pt>
                <c:pt idx="49">
                  <c:v>5.0999999999999996</c:v>
                </c:pt>
              </c:numCache>
            </c:numRef>
          </c:xVal>
          <c:yVal>
            <c:numRef>
              <c:f>iris!$D$102:$D$151</c:f>
              <c:numCache>
                <c:formatCode>General</c:formatCode>
                <c:ptCount val="50"/>
                <c:pt idx="0">
                  <c:v>2.5</c:v>
                </c:pt>
                <c:pt idx="1">
                  <c:v>1.9</c:v>
                </c:pt>
                <c:pt idx="2">
                  <c:v>2.1</c:v>
                </c:pt>
                <c:pt idx="3">
                  <c:v>1.8</c:v>
                </c:pt>
                <c:pt idx="4">
                  <c:v>2.2000000000000002</c:v>
                </c:pt>
                <c:pt idx="5">
                  <c:v>2.1</c:v>
                </c:pt>
                <c:pt idx="6">
                  <c:v>1.7</c:v>
                </c:pt>
                <c:pt idx="7">
                  <c:v>1.8</c:v>
                </c:pt>
                <c:pt idx="8">
                  <c:v>1.8</c:v>
                </c:pt>
                <c:pt idx="9">
                  <c:v>2.5</c:v>
                </c:pt>
                <c:pt idx="10">
                  <c:v>2</c:v>
                </c:pt>
                <c:pt idx="11">
                  <c:v>1.9</c:v>
                </c:pt>
                <c:pt idx="12">
                  <c:v>2.1</c:v>
                </c:pt>
                <c:pt idx="13">
                  <c:v>2</c:v>
                </c:pt>
                <c:pt idx="14">
                  <c:v>2.4</c:v>
                </c:pt>
                <c:pt idx="15">
                  <c:v>2.2999999999999998</c:v>
                </c:pt>
                <c:pt idx="16">
                  <c:v>1.8</c:v>
                </c:pt>
                <c:pt idx="17">
                  <c:v>2.2000000000000002</c:v>
                </c:pt>
                <c:pt idx="18">
                  <c:v>2.2999999999999998</c:v>
                </c:pt>
                <c:pt idx="19">
                  <c:v>1.5</c:v>
                </c:pt>
                <c:pt idx="20">
                  <c:v>2.2999999999999998</c:v>
                </c:pt>
                <c:pt idx="21">
                  <c:v>2</c:v>
                </c:pt>
                <c:pt idx="22">
                  <c:v>2</c:v>
                </c:pt>
                <c:pt idx="23">
                  <c:v>1.8</c:v>
                </c:pt>
                <c:pt idx="24">
                  <c:v>2.1</c:v>
                </c:pt>
                <c:pt idx="25">
                  <c:v>1.8</c:v>
                </c:pt>
                <c:pt idx="26">
                  <c:v>1.8</c:v>
                </c:pt>
                <c:pt idx="27">
                  <c:v>1.8</c:v>
                </c:pt>
                <c:pt idx="28">
                  <c:v>2.1</c:v>
                </c:pt>
                <c:pt idx="29">
                  <c:v>1.6</c:v>
                </c:pt>
                <c:pt idx="30">
                  <c:v>1.9</c:v>
                </c:pt>
                <c:pt idx="31">
                  <c:v>2</c:v>
                </c:pt>
                <c:pt idx="32">
                  <c:v>2.2000000000000002</c:v>
                </c:pt>
                <c:pt idx="33">
                  <c:v>1.5</c:v>
                </c:pt>
                <c:pt idx="34">
                  <c:v>1.4</c:v>
                </c:pt>
                <c:pt idx="35">
                  <c:v>2.2999999999999998</c:v>
                </c:pt>
                <c:pt idx="36">
                  <c:v>2.4</c:v>
                </c:pt>
                <c:pt idx="37">
                  <c:v>1.8</c:v>
                </c:pt>
                <c:pt idx="38">
                  <c:v>1.8</c:v>
                </c:pt>
                <c:pt idx="39">
                  <c:v>2.1</c:v>
                </c:pt>
                <c:pt idx="40">
                  <c:v>2.4</c:v>
                </c:pt>
                <c:pt idx="41">
                  <c:v>2.2999999999999998</c:v>
                </c:pt>
                <c:pt idx="42">
                  <c:v>1.9</c:v>
                </c:pt>
                <c:pt idx="43">
                  <c:v>2.2999999999999998</c:v>
                </c:pt>
                <c:pt idx="44">
                  <c:v>2.5</c:v>
                </c:pt>
                <c:pt idx="45">
                  <c:v>2.2999999999999998</c:v>
                </c:pt>
                <c:pt idx="46">
                  <c:v>1.9</c:v>
                </c:pt>
                <c:pt idx="47">
                  <c:v>2</c:v>
                </c:pt>
                <c:pt idx="48">
                  <c:v>2.2999999999999998</c:v>
                </c:pt>
                <c:pt idx="49">
                  <c:v>1.8</c:v>
                </c:pt>
              </c:numCache>
            </c:numRef>
          </c:yVal>
          <c:smooth val="0"/>
          <c:extLst>
            <c:ext xmlns:c16="http://schemas.microsoft.com/office/drawing/2014/chart" uri="{C3380CC4-5D6E-409C-BE32-E72D297353CC}">
              <c16:uniqueId val="{00000002-7654-CF4C-B9C0-28830B95B958}"/>
            </c:ext>
          </c:extLst>
        </c:ser>
        <c:dLbls>
          <c:showLegendKey val="0"/>
          <c:showVal val="0"/>
          <c:showCatName val="0"/>
          <c:showSerName val="0"/>
          <c:showPercent val="0"/>
          <c:showBubbleSize val="0"/>
        </c:dLbls>
        <c:axId val="543202448"/>
        <c:axId val="544135664"/>
      </c:scatterChart>
      <c:valAx>
        <c:axId val="543202448"/>
        <c:scaling>
          <c:orientation val="minMax"/>
          <c:max val="7"/>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800" b="0" i="0" u="none" strike="noStrike" kern="1200" baseline="0">
                    <a:solidFill>
                      <a:schemeClr val="tx1"/>
                    </a:solidFill>
                    <a:latin typeface="Optima" panose="02000503060000020004" pitchFamily="2" charset="0"/>
                    <a:ea typeface="+mn-ea"/>
                    <a:cs typeface="+mn-cs"/>
                  </a:defRPr>
                </a:pPr>
                <a:r>
                  <a:rPr lang="en-US" sz="1800">
                    <a:solidFill>
                      <a:schemeClr val="tx1"/>
                    </a:solidFill>
                    <a:latin typeface="Optima" panose="02000503060000020004" pitchFamily="2" charset="0"/>
                  </a:rPr>
                  <a:t>Petal</a:t>
                </a:r>
                <a:r>
                  <a:rPr lang="en-US" sz="1800" baseline="0">
                    <a:solidFill>
                      <a:schemeClr val="tx1"/>
                    </a:solidFill>
                    <a:latin typeface="Optima" panose="02000503060000020004" pitchFamily="2" charset="0"/>
                  </a:rPr>
                  <a:t> length (cm)</a:t>
                </a:r>
                <a:endParaRPr lang="en-US" sz="1800">
                  <a:solidFill>
                    <a:schemeClr val="tx1"/>
                  </a:solidFill>
                  <a:latin typeface="Optima" panose="02000503060000020004" pitchFamily="2" charset="0"/>
                </a:endParaRPr>
              </a:p>
            </c:rich>
          </c:tx>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Optima" panose="02000503060000020004" pitchFamily="2"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Optima" panose="02000503060000020004" pitchFamily="2" charset="0"/>
                <a:ea typeface="+mn-ea"/>
                <a:cs typeface="+mn-cs"/>
              </a:defRPr>
            </a:pPr>
            <a:endParaRPr lang="en-US"/>
          </a:p>
        </c:txPr>
        <c:crossAx val="544135664"/>
        <c:crosses val="autoZero"/>
        <c:crossBetween val="midCat"/>
      </c:valAx>
      <c:valAx>
        <c:axId val="544135664"/>
        <c:scaling>
          <c:orientation val="minMax"/>
          <c:max val="3"/>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800" b="0" i="0" u="none" strike="noStrike" kern="1200" baseline="0">
                    <a:solidFill>
                      <a:schemeClr val="tx1"/>
                    </a:solidFill>
                    <a:latin typeface="Optima" panose="02000503060000020004" pitchFamily="2" charset="0"/>
                    <a:ea typeface="+mn-ea"/>
                    <a:cs typeface="+mn-cs"/>
                  </a:defRPr>
                </a:pPr>
                <a:r>
                  <a:rPr lang="en-US" sz="1800">
                    <a:solidFill>
                      <a:schemeClr val="tx1"/>
                    </a:solidFill>
                    <a:latin typeface="Optima" panose="02000503060000020004" pitchFamily="2" charset="0"/>
                  </a:rPr>
                  <a:t>Petal width (cm)</a:t>
                </a:r>
              </a:p>
            </c:rich>
          </c:tx>
          <c:overlay val="0"/>
          <c:spPr>
            <a:noFill/>
            <a:ln>
              <a:noFill/>
            </a:ln>
            <a:effectLst/>
          </c:spPr>
          <c:txPr>
            <a:bodyPr rot="0" spcFirstLastPara="1" vertOverflow="ellipsis" wrap="square" anchor="ctr" anchorCtr="1"/>
            <a:lstStyle/>
            <a:p>
              <a:pPr>
                <a:defRPr sz="1800" b="0" i="0" u="none" strike="noStrike" kern="1200" baseline="0">
                  <a:solidFill>
                    <a:schemeClr val="tx1"/>
                  </a:solidFill>
                  <a:latin typeface="Optima" panose="02000503060000020004" pitchFamily="2"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Optima" panose="02000503060000020004" pitchFamily="2" charset="0"/>
                <a:ea typeface="+mn-ea"/>
                <a:cs typeface="+mn-cs"/>
              </a:defRPr>
            </a:pPr>
            <a:endParaRPr lang="en-US"/>
          </a:p>
        </c:txPr>
        <c:crossAx val="54320244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0"/>
          <a:lstStyle/>
          <a:p>
            <a:pPr>
              <a:defRPr sz="2400" b="0" i="0" u="none" strike="noStrike" kern="1200" spc="0" baseline="0">
                <a:solidFill>
                  <a:schemeClr val="tx1"/>
                </a:solidFill>
                <a:latin typeface="Optima" panose="02000503060000020004" pitchFamily="2" charset="0"/>
                <a:ea typeface="+mn-ea"/>
                <a:cs typeface="+mn-cs"/>
              </a:defRPr>
            </a:pPr>
            <a:r>
              <a:rPr lang="en-US" sz="2400" dirty="0">
                <a:solidFill>
                  <a:schemeClr val="tx1"/>
                </a:solidFill>
                <a:latin typeface="Optima" panose="02000503060000020004" pitchFamily="2" charset="0"/>
              </a:rPr>
              <a:t>Petal length</a:t>
            </a:r>
            <a:r>
              <a:rPr lang="en-US" sz="2400" baseline="0" dirty="0">
                <a:solidFill>
                  <a:schemeClr val="tx1"/>
                </a:solidFill>
                <a:latin typeface="Optima" panose="02000503060000020004" pitchFamily="2" charset="0"/>
              </a:rPr>
              <a:t> and width in iris flowers</a:t>
            </a:r>
            <a:endParaRPr lang="en-US" sz="2400" dirty="0">
              <a:solidFill>
                <a:schemeClr val="tx1"/>
              </a:solidFill>
              <a:latin typeface="Optima" panose="02000503060000020004" pitchFamily="2" charset="0"/>
            </a:endParaRPr>
          </a:p>
        </c:rich>
      </c:tx>
      <c:layout>
        <c:manualLayout>
          <c:xMode val="edge"/>
          <c:yMode val="edge"/>
          <c:x val="0.26695621646020368"/>
          <c:y val="1.7621145374449341E-2"/>
        </c:manualLayout>
      </c:layout>
      <c:overlay val="0"/>
      <c:spPr>
        <a:noFill/>
        <a:ln>
          <a:noFill/>
        </a:ln>
        <a:effectLst/>
      </c:spPr>
      <c:txPr>
        <a:bodyPr rot="0" spcFirstLastPara="1" vertOverflow="ellipsis" vert="horz" wrap="square" anchor="ctr" anchorCtr="0"/>
        <a:lstStyle/>
        <a:p>
          <a:pPr>
            <a:defRPr sz="2400" b="0" i="0" u="none" strike="noStrike" kern="1200" spc="0" baseline="0">
              <a:solidFill>
                <a:schemeClr val="tx1"/>
              </a:solidFill>
              <a:latin typeface="Optima" panose="02000503060000020004" pitchFamily="2" charset="0"/>
              <a:ea typeface="+mn-ea"/>
              <a:cs typeface="+mn-cs"/>
            </a:defRPr>
          </a:pPr>
          <a:endParaRPr lang="en-US"/>
        </a:p>
      </c:txPr>
    </c:title>
    <c:autoTitleDeleted val="0"/>
    <c:plotArea>
      <c:layout>
        <c:manualLayout>
          <c:layoutTarget val="inner"/>
          <c:xMode val="edge"/>
          <c:yMode val="edge"/>
          <c:x val="0.24061874431301183"/>
          <c:y val="0.11058378715876374"/>
          <c:w val="0.72659267909982594"/>
          <c:h val="0.75968053002185298"/>
        </c:manualLayout>
      </c:layout>
      <c:scatterChart>
        <c:scatterStyle val="lineMarker"/>
        <c:varyColors val="0"/>
        <c:ser>
          <c:idx val="0"/>
          <c:order val="0"/>
          <c:tx>
            <c:v>Iris setosa</c:v>
          </c:tx>
          <c:spPr>
            <a:ln w="19050" cap="rnd">
              <a:noFill/>
              <a:round/>
            </a:ln>
            <a:effectLst/>
          </c:spPr>
          <c:marker>
            <c:symbol val="circle"/>
            <c:size val="5"/>
            <c:spPr>
              <a:solidFill>
                <a:schemeClr val="bg1">
                  <a:lumMod val="95000"/>
                </a:schemeClr>
              </a:solidFill>
              <a:ln w="9525">
                <a:solidFill>
                  <a:schemeClr val="bg1">
                    <a:lumMod val="65000"/>
                  </a:schemeClr>
                </a:solidFill>
              </a:ln>
              <a:effectLst/>
            </c:spPr>
          </c:marker>
          <c:xVal>
            <c:strRef>
              <c:f>iris!$E$2:$E$51</c:f>
              <c:strCache>
                <c:ptCount val="50"/>
                <c:pt idx="0">
                  <c:v>Iris-setosa</c:v>
                </c:pt>
                <c:pt idx="1">
                  <c:v>Iris-setosa</c:v>
                </c:pt>
                <c:pt idx="2">
                  <c:v>Iris-setosa</c:v>
                </c:pt>
                <c:pt idx="3">
                  <c:v>Iris-setosa</c:v>
                </c:pt>
                <c:pt idx="4">
                  <c:v>Iris-setosa</c:v>
                </c:pt>
                <c:pt idx="5">
                  <c:v>Iris-setosa</c:v>
                </c:pt>
                <c:pt idx="6">
                  <c:v>Iris-setosa</c:v>
                </c:pt>
                <c:pt idx="7">
                  <c:v>Iris-setosa</c:v>
                </c:pt>
                <c:pt idx="8">
                  <c:v>Iris-setosa</c:v>
                </c:pt>
                <c:pt idx="9">
                  <c:v>Iris-setosa</c:v>
                </c:pt>
                <c:pt idx="10">
                  <c:v>Iris-setosa</c:v>
                </c:pt>
                <c:pt idx="11">
                  <c:v>Iris-setosa</c:v>
                </c:pt>
                <c:pt idx="12">
                  <c:v>Iris-setosa</c:v>
                </c:pt>
                <c:pt idx="13">
                  <c:v>Iris-setosa</c:v>
                </c:pt>
                <c:pt idx="14">
                  <c:v>Iris-setosa</c:v>
                </c:pt>
                <c:pt idx="15">
                  <c:v>Iris-setosa</c:v>
                </c:pt>
                <c:pt idx="16">
                  <c:v>Iris-setosa</c:v>
                </c:pt>
                <c:pt idx="17">
                  <c:v>Iris-setosa</c:v>
                </c:pt>
                <c:pt idx="18">
                  <c:v>Iris-setosa</c:v>
                </c:pt>
                <c:pt idx="19">
                  <c:v>Iris-setosa</c:v>
                </c:pt>
                <c:pt idx="20">
                  <c:v>Iris-setosa</c:v>
                </c:pt>
                <c:pt idx="21">
                  <c:v>Iris-setosa</c:v>
                </c:pt>
                <c:pt idx="22">
                  <c:v>Iris-setosa</c:v>
                </c:pt>
                <c:pt idx="23">
                  <c:v>Iris-setosa</c:v>
                </c:pt>
                <c:pt idx="24">
                  <c:v>Iris-setosa</c:v>
                </c:pt>
                <c:pt idx="25">
                  <c:v>Iris-setosa</c:v>
                </c:pt>
                <c:pt idx="26">
                  <c:v>Iris-setosa</c:v>
                </c:pt>
                <c:pt idx="27">
                  <c:v>Iris-setosa</c:v>
                </c:pt>
                <c:pt idx="28">
                  <c:v>Iris-setosa</c:v>
                </c:pt>
                <c:pt idx="29">
                  <c:v>Iris-setosa</c:v>
                </c:pt>
                <c:pt idx="30">
                  <c:v>Iris-setosa</c:v>
                </c:pt>
                <c:pt idx="31">
                  <c:v>Iris-setosa</c:v>
                </c:pt>
                <c:pt idx="32">
                  <c:v>Iris-setosa</c:v>
                </c:pt>
                <c:pt idx="33">
                  <c:v>Iris-setosa</c:v>
                </c:pt>
                <c:pt idx="34">
                  <c:v>Iris-setosa</c:v>
                </c:pt>
                <c:pt idx="35">
                  <c:v>Iris-setosa</c:v>
                </c:pt>
                <c:pt idx="36">
                  <c:v>Iris-setosa</c:v>
                </c:pt>
                <c:pt idx="37">
                  <c:v>Iris-setosa</c:v>
                </c:pt>
                <c:pt idx="38">
                  <c:v>Iris-setosa</c:v>
                </c:pt>
                <c:pt idx="39">
                  <c:v>Iris-setosa</c:v>
                </c:pt>
                <c:pt idx="40">
                  <c:v>Iris-setosa</c:v>
                </c:pt>
                <c:pt idx="41">
                  <c:v>Iris-setosa</c:v>
                </c:pt>
                <c:pt idx="42">
                  <c:v>Iris-setosa</c:v>
                </c:pt>
                <c:pt idx="43">
                  <c:v>Iris-setosa</c:v>
                </c:pt>
                <c:pt idx="44">
                  <c:v>Iris-setosa</c:v>
                </c:pt>
                <c:pt idx="45">
                  <c:v>Iris-setosa</c:v>
                </c:pt>
                <c:pt idx="46">
                  <c:v>Iris-setosa</c:v>
                </c:pt>
                <c:pt idx="47">
                  <c:v>Iris-setosa</c:v>
                </c:pt>
                <c:pt idx="48">
                  <c:v>Iris-setosa</c:v>
                </c:pt>
                <c:pt idx="49">
                  <c:v>Iris-setosa</c:v>
                </c:pt>
              </c:strCache>
            </c:strRef>
          </c:xVal>
          <c:yVal>
            <c:numRef>
              <c:f>iris!$F$2:$F$51</c:f>
              <c:numCache>
                <c:formatCode>General</c:formatCode>
                <c:ptCount val="50"/>
              </c:numCache>
            </c:numRef>
          </c:yVal>
          <c:smooth val="0"/>
          <c:extLst>
            <c:ext xmlns:c16="http://schemas.microsoft.com/office/drawing/2014/chart" uri="{C3380CC4-5D6E-409C-BE32-E72D297353CC}">
              <c16:uniqueId val="{00000000-7654-CF4C-B9C0-28830B95B958}"/>
            </c:ext>
          </c:extLst>
        </c:ser>
        <c:ser>
          <c:idx val="1"/>
          <c:order val="1"/>
          <c:tx>
            <c:v>Iris versicolor</c:v>
          </c:tx>
          <c:spPr>
            <a:ln w="25400" cap="rnd">
              <a:noFill/>
              <a:round/>
            </a:ln>
            <a:effectLst/>
          </c:spPr>
          <c:marker>
            <c:symbol val="circle"/>
            <c:size val="5"/>
            <c:spPr>
              <a:solidFill>
                <a:schemeClr val="bg1">
                  <a:lumMod val="95000"/>
                </a:schemeClr>
              </a:solidFill>
              <a:ln w="9525">
                <a:solidFill>
                  <a:schemeClr val="bg1">
                    <a:lumMod val="65000"/>
                  </a:schemeClr>
                </a:solidFill>
              </a:ln>
              <a:effectLst/>
            </c:spPr>
          </c:marker>
          <c:xVal>
            <c:strRef>
              <c:f>iris!$E$52:$E$101</c:f>
              <c:strCache>
                <c:ptCount val="50"/>
                <c:pt idx="0">
                  <c:v>Iris-versicolor</c:v>
                </c:pt>
                <c:pt idx="1">
                  <c:v>Iris-versicolor</c:v>
                </c:pt>
                <c:pt idx="2">
                  <c:v>Iris-versicolor</c:v>
                </c:pt>
                <c:pt idx="3">
                  <c:v>Iris-versicolor</c:v>
                </c:pt>
                <c:pt idx="4">
                  <c:v>Iris-versicolor</c:v>
                </c:pt>
                <c:pt idx="5">
                  <c:v>Iris-versicolor</c:v>
                </c:pt>
                <c:pt idx="6">
                  <c:v>Iris-versicolor</c:v>
                </c:pt>
                <c:pt idx="7">
                  <c:v>Iris-versicolor</c:v>
                </c:pt>
                <c:pt idx="8">
                  <c:v>Iris-versicolor</c:v>
                </c:pt>
                <c:pt idx="9">
                  <c:v>Iris-versicolor</c:v>
                </c:pt>
                <c:pt idx="10">
                  <c:v>Iris-versicolor</c:v>
                </c:pt>
                <c:pt idx="11">
                  <c:v>Iris-versicolor</c:v>
                </c:pt>
                <c:pt idx="12">
                  <c:v>Iris-versicolor</c:v>
                </c:pt>
                <c:pt idx="13">
                  <c:v>Iris-versicolor</c:v>
                </c:pt>
                <c:pt idx="14">
                  <c:v>Iris-versicolor</c:v>
                </c:pt>
                <c:pt idx="15">
                  <c:v>Iris-versicolor</c:v>
                </c:pt>
                <c:pt idx="16">
                  <c:v>Iris-versicolor</c:v>
                </c:pt>
                <c:pt idx="17">
                  <c:v>Iris-versicolor</c:v>
                </c:pt>
                <c:pt idx="18">
                  <c:v>Iris-versicolor</c:v>
                </c:pt>
                <c:pt idx="19">
                  <c:v>Iris-versicolor</c:v>
                </c:pt>
                <c:pt idx="20">
                  <c:v>Iris-versicolor</c:v>
                </c:pt>
                <c:pt idx="21">
                  <c:v>Iris-versicolor</c:v>
                </c:pt>
                <c:pt idx="22">
                  <c:v>Iris-versicolor</c:v>
                </c:pt>
                <c:pt idx="23">
                  <c:v>Iris-versicolor</c:v>
                </c:pt>
                <c:pt idx="24">
                  <c:v>Iris-versicolor</c:v>
                </c:pt>
                <c:pt idx="25">
                  <c:v>Iris-versicolor</c:v>
                </c:pt>
                <c:pt idx="26">
                  <c:v>Iris-versicolor</c:v>
                </c:pt>
                <c:pt idx="27">
                  <c:v>Iris-versicolor</c:v>
                </c:pt>
                <c:pt idx="28">
                  <c:v>Iris-versicolor</c:v>
                </c:pt>
                <c:pt idx="29">
                  <c:v>Iris-versicolor</c:v>
                </c:pt>
                <c:pt idx="30">
                  <c:v>Iris-versicolor</c:v>
                </c:pt>
                <c:pt idx="31">
                  <c:v>Iris-versicolor</c:v>
                </c:pt>
                <c:pt idx="32">
                  <c:v>Iris-versicolor</c:v>
                </c:pt>
                <c:pt idx="33">
                  <c:v>Iris-versicolor</c:v>
                </c:pt>
                <c:pt idx="34">
                  <c:v>Iris-versicolor</c:v>
                </c:pt>
                <c:pt idx="35">
                  <c:v>Iris-versicolor</c:v>
                </c:pt>
                <c:pt idx="36">
                  <c:v>Iris-versicolor</c:v>
                </c:pt>
                <c:pt idx="37">
                  <c:v>Iris-versicolor</c:v>
                </c:pt>
                <c:pt idx="38">
                  <c:v>Iris-versicolor</c:v>
                </c:pt>
                <c:pt idx="39">
                  <c:v>Iris-versicolor</c:v>
                </c:pt>
                <c:pt idx="40">
                  <c:v>Iris-versicolor</c:v>
                </c:pt>
                <c:pt idx="41">
                  <c:v>Iris-versicolor</c:v>
                </c:pt>
                <c:pt idx="42">
                  <c:v>Iris-versicolor</c:v>
                </c:pt>
                <c:pt idx="43">
                  <c:v>Iris-versicolor</c:v>
                </c:pt>
                <c:pt idx="44">
                  <c:v>Iris-versicolor</c:v>
                </c:pt>
                <c:pt idx="45">
                  <c:v>Iris-versicolor</c:v>
                </c:pt>
                <c:pt idx="46">
                  <c:v>Iris-versicolor</c:v>
                </c:pt>
                <c:pt idx="47">
                  <c:v>Iris-versicolor</c:v>
                </c:pt>
                <c:pt idx="48">
                  <c:v>Iris-versicolor</c:v>
                </c:pt>
                <c:pt idx="49">
                  <c:v>Iris-versicolor</c:v>
                </c:pt>
              </c:strCache>
            </c:strRef>
          </c:xVal>
          <c:yVal>
            <c:numRef>
              <c:f>iris!$F$52:$F$101</c:f>
              <c:numCache>
                <c:formatCode>General</c:formatCode>
                <c:ptCount val="50"/>
              </c:numCache>
            </c:numRef>
          </c:yVal>
          <c:smooth val="0"/>
          <c:extLst>
            <c:ext xmlns:c16="http://schemas.microsoft.com/office/drawing/2014/chart" uri="{C3380CC4-5D6E-409C-BE32-E72D297353CC}">
              <c16:uniqueId val="{00000001-7654-CF4C-B9C0-28830B95B958}"/>
            </c:ext>
          </c:extLst>
        </c:ser>
        <c:ser>
          <c:idx val="2"/>
          <c:order val="2"/>
          <c:tx>
            <c:v>Iris virginica</c:v>
          </c:tx>
          <c:spPr>
            <a:ln w="25400" cap="rnd">
              <a:noFill/>
              <a:round/>
            </a:ln>
            <a:effectLst/>
          </c:spPr>
          <c:marker>
            <c:symbol val="circle"/>
            <c:size val="5"/>
            <c:spPr>
              <a:solidFill>
                <a:schemeClr val="bg1">
                  <a:lumMod val="95000"/>
                </a:schemeClr>
              </a:solidFill>
              <a:ln w="9525">
                <a:solidFill>
                  <a:schemeClr val="bg1">
                    <a:lumMod val="65000"/>
                  </a:schemeClr>
                </a:solidFill>
              </a:ln>
              <a:effectLst/>
            </c:spPr>
          </c:marker>
          <c:xVal>
            <c:strRef>
              <c:f>iris!$E$102:$E$151</c:f>
              <c:strCache>
                <c:ptCount val="50"/>
                <c:pt idx="0">
                  <c:v>Iris-virginica</c:v>
                </c:pt>
                <c:pt idx="1">
                  <c:v>Iris-virginica</c:v>
                </c:pt>
                <c:pt idx="2">
                  <c:v>Iris-virginica</c:v>
                </c:pt>
                <c:pt idx="3">
                  <c:v>Iris-virginica</c:v>
                </c:pt>
                <c:pt idx="4">
                  <c:v>Iris-virginica</c:v>
                </c:pt>
                <c:pt idx="5">
                  <c:v>Iris-virginica</c:v>
                </c:pt>
                <c:pt idx="6">
                  <c:v>Iris-virginica</c:v>
                </c:pt>
                <c:pt idx="7">
                  <c:v>Iris-virginica</c:v>
                </c:pt>
                <c:pt idx="8">
                  <c:v>Iris-virginica</c:v>
                </c:pt>
                <c:pt idx="9">
                  <c:v>Iris-virginica</c:v>
                </c:pt>
                <c:pt idx="10">
                  <c:v>Iris-virginica</c:v>
                </c:pt>
                <c:pt idx="11">
                  <c:v>Iris-virginica</c:v>
                </c:pt>
                <c:pt idx="12">
                  <c:v>Iris-virginica</c:v>
                </c:pt>
                <c:pt idx="13">
                  <c:v>Iris-virginica</c:v>
                </c:pt>
                <c:pt idx="14">
                  <c:v>Iris-virginica</c:v>
                </c:pt>
                <c:pt idx="15">
                  <c:v>Iris-virginica</c:v>
                </c:pt>
                <c:pt idx="16">
                  <c:v>Iris-virginica</c:v>
                </c:pt>
                <c:pt idx="17">
                  <c:v>Iris-virginica</c:v>
                </c:pt>
                <c:pt idx="18">
                  <c:v>Iris-virginica</c:v>
                </c:pt>
                <c:pt idx="19">
                  <c:v>Iris-virginica</c:v>
                </c:pt>
                <c:pt idx="20">
                  <c:v>Iris-virginica</c:v>
                </c:pt>
                <c:pt idx="21">
                  <c:v>Iris-virginica</c:v>
                </c:pt>
                <c:pt idx="22">
                  <c:v>Iris-virginica</c:v>
                </c:pt>
                <c:pt idx="23">
                  <c:v>Iris-virginica</c:v>
                </c:pt>
                <c:pt idx="24">
                  <c:v>Iris-virginica</c:v>
                </c:pt>
                <c:pt idx="25">
                  <c:v>Iris-virginica</c:v>
                </c:pt>
                <c:pt idx="26">
                  <c:v>Iris-virginica</c:v>
                </c:pt>
                <c:pt idx="27">
                  <c:v>Iris-virginica</c:v>
                </c:pt>
                <c:pt idx="28">
                  <c:v>Iris-virginica</c:v>
                </c:pt>
                <c:pt idx="29">
                  <c:v>Iris-virginica</c:v>
                </c:pt>
                <c:pt idx="30">
                  <c:v>Iris-virginica</c:v>
                </c:pt>
                <c:pt idx="31">
                  <c:v>Iris-virginica</c:v>
                </c:pt>
                <c:pt idx="32">
                  <c:v>Iris-virginica</c:v>
                </c:pt>
                <c:pt idx="33">
                  <c:v>Iris-virginica</c:v>
                </c:pt>
                <c:pt idx="34">
                  <c:v>Iris-virginica</c:v>
                </c:pt>
                <c:pt idx="35">
                  <c:v>Iris-virginica</c:v>
                </c:pt>
                <c:pt idx="36">
                  <c:v>Iris-virginica</c:v>
                </c:pt>
                <c:pt idx="37">
                  <c:v>Iris-virginica</c:v>
                </c:pt>
                <c:pt idx="38">
                  <c:v>Iris-virginica</c:v>
                </c:pt>
                <c:pt idx="39">
                  <c:v>Iris-virginica</c:v>
                </c:pt>
                <c:pt idx="40">
                  <c:v>Iris-virginica</c:v>
                </c:pt>
                <c:pt idx="41">
                  <c:v>Iris-virginica</c:v>
                </c:pt>
                <c:pt idx="42">
                  <c:v>Iris-virginica</c:v>
                </c:pt>
                <c:pt idx="43">
                  <c:v>Iris-virginica</c:v>
                </c:pt>
                <c:pt idx="44">
                  <c:v>Iris-virginica</c:v>
                </c:pt>
                <c:pt idx="45">
                  <c:v>Iris-virginica</c:v>
                </c:pt>
                <c:pt idx="46">
                  <c:v>Iris-virginica</c:v>
                </c:pt>
                <c:pt idx="47">
                  <c:v>Iris-virginica</c:v>
                </c:pt>
                <c:pt idx="48">
                  <c:v>Iris-virginica</c:v>
                </c:pt>
                <c:pt idx="49">
                  <c:v>Iris-virginica</c:v>
                </c:pt>
              </c:strCache>
            </c:strRef>
          </c:xVal>
          <c:yVal>
            <c:numRef>
              <c:f>iris!$F$102:$F$151</c:f>
              <c:numCache>
                <c:formatCode>General</c:formatCode>
                <c:ptCount val="50"/>
              </c:numCache>
            </c:numRef>
          </c:yVal>
          <c:smooth val="0"/>
          <c:extLst>
            <c:ext xmlns:c16="http://schemas.microsoft.com/office/drawing/2014/chart" uri="{C3380CC4-5D6E-409C-BE32-E72D297353CC}">
              <c16:uniqueId val="{00000002-7654-CF4C-B9C0-28830B95B958}"/>
            </c:ext>
          </c:extLst>
        </c:ser>
        <c:dLbls>
          <c:showLegendKey val="0"/>
          <c:showVal val="0"/>
          <c:showCatName val="0"/>
          <c:showSerName val="0"/>
          <c:showPercent val="0"/>
          <c:showBubbleSize val="0"/>
        </c:dLbls>
        <c:axId val="543202448"/>
        <c:axId val="544135664"/>
      </c:scatterChart>
      <c:valAx>
        <c:axId val="543202448"/>
        <c:scaling>
          <c:orientation val="minMax"/>
          <c:max val="7"/>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800" b="0" i="0" u="none" strike="noStrike" kern="1200" baseline="0">
                    <a:solidFill>
                      <a:schemeClr val="tx1"/>
                    </a:solidFill>
                    <a:latin typeface="Optima" panose="02000503060000020004" pitchFamily="2" charset="0"/>
                    <a:ea typeface="+mn-ea"/>
                    <a:cs typeface="+mn-cs"/>
                  </a:defRPr>
                </a:pPr>
                <a:r>
                  <a:rPr lang="en-US" sz="1800">
                    <a:solidFill>
                      <a:schemeClr val="tx1"/>
                    </a:solidFill>
                    <a:latin typeface="Optima" panose="02000503060000020004" pitchFamily="2" charset="0"/>
                  </a:rPr>
                  <a:t>Petal</a:t>
                </a:r>
                <a:r>
                  <a:rPr lang="en-US" sz="1800" baseline="0">
                    <a:solidFill>
                      <a:schemeClr val="tx1"/>
                    </a:solidFill>
                    <a:latin typeface="Optima" panose="02000503060000020004" pitchFamily="2" charset="0"/>
                  </a:rPr>
                  <a:t> length (cm)</a:t>
                </a:r>
                <a:endParaRPr lang="en-US" sz="1800">
                  <a:solidFill>
                    <a:schemeClr val="tx1"/>
                  </a:solidFill>
                  <a:latin typeface="Optima" panose="02000503060000020004" pitchFamily="2" charset="0"/>
                </a:endParaRPr>
              </a:p>
            </c:rich>
          </c:tx>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Optima" panose="02000503060000020004" pitchFamily="2"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Optima" panose="02000503060000020004" pitchFamily="2" charset="0"/>
                <a:ea typeface="+mn-ea"/>
                <a:cs typeface="+mn-cs"/>
              </a:defRPr>
            </a:pPr>
            <a:endParaRPr lang="en-US"/>
          </a:p>
        </c:txPr>
        <c:crossAx val="544135664"/>
        <c:crosses val="autoZero"/>
        <c:crossBetween val="midCat"/>
      </c:valAx>
      <c:valAx>
        <c:axId val="544135664"/>
        <c:scaling>
          <c:orientation val="minMax"/>
          <c:max val="3"/>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800" b="0" i="0" u="none" strike="noStrike" kern="1200" baseline="0">
                    <a:solidFill>
                      <a:schemeClr val="tx1"/>
                    </a:solidFill>
                    <a:latin typeface="Optima" panose="02000503060000020004" pitchFamily="2" charset="0"/>
                    <a:ea typeface="+mn-ea"/>
                    <a:cs typeface="+mn-cs"/>
                  </a:defRPr>
                </a:pPr>
                <a:r>
                  <a:rPr lang="en-US" sz="1800">
                    <a:solidFill>
                      <a:schemeClr val="tx1"/>
                    </a:solidFill>
                    <a:latin typeface="Optima" panose="02000503060000020004" pitchFamily="2" charset="0"/>
                  </a:rPr>
                  <a:t>Petal width (cm)</a:t>
                </a:r>
              </a:p>
            </c:rich>
          </c:tx>
          <c:overlay val="0"/>
          <c:spPr>
            <a:noFill/>
            <a:ln>
              <a:noFill/>
            </a:ln>
            <a:effectLst/>
          </c:spPr>
          <c:txPr>
            <a:bodyPr rot="0" spcFirstLastPara="1" vertOverflow="ellipsis" wrap="square" anchor="ctr" anchorCtr="1"/>
            <a:lstStyle/>
            <a:p>
              <a:pPr>
                <a:defRPr sz="1800" b="0" i="0" u="none" strike="noStrike" kern="1200" baseline="0">
                  <a:solidFill>
                    <a:schemeClr val="tx1"/>
                  </a:solidFill>
                  <a:latin typeface="Optima" panose="02000503060000020004" pitchFamily="2"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Optima" panose="02000503060000020004" pitchFamily="2" charset="0"/>
                <a:ea typeface="+mn-ea"/>
                <a:cs typeface="+mn-cs"/>
              </a:defRPr>
            </a:pPr>
            <a:endParaRPr lang="en-US"/>
          </a:p>
        </c:txPr>
        <c:crossAx val="54320244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Optima" panose="02000503060000020004" pitchFamily="2" charset="0"/>
                <a:ea typeface="+mn-ea"/>
                <a:cs typeface="+mn-cs"/>
              </a:defRPr>
            </a:pPr>
            <a:r>
              <a:rPr lang="en-US" sz="1800" b="0" i="0" baseline="0" dirty="0">
                <a:solidFill>
                  <a:schemeClr val="tx1"/>
                </a:solidFill>
                <a:effectLst/>
                <a:latin typeface="Optima" panose="02000503060000020004" pitchFamily="2" charset="0"/>
              </a:rPr>
              <a:t>Petal length and width in iris flowers</a:t>
            </a:r>
            <a:endParaRPr lang="en-US" sz="1800" dirty="0">
              <a:solidFill>
                <a:schemeClr val="tx1"/>
              </a:solidFill>
              <a:effectLst/>
              <a:latin typeface="Optima" panose="02000503060000020004" pitchFamily="2" charset="0"/>
            </a:endParaRPr>
          </a:p>
        </c:rich>
      </c:tx>
      <c:layout>
        <c:manualLayout>
          <c:xMode val="edge"/>
          <c:yMode val="edge"/>
          <c:x val="0.26676566142668551"/>
          <c:y val="1.1834319526627219E-2"/>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Optima" panose="02000503060000020004" pitchFamily="2" charset="0"/>
              <a:ea typeface="+mn-ea"/>
              <a:cs typeface="+mn-cs"/>
            </a:defRPr>
          </a:pPr>
          <a:endParaRPr lang="en-US"/>
        </a:p>
      </c:txPr>
    </c:title>
    <c:autoTitleDeleted val="0"/>
    <c:plotArea>
      <c:layout/>
      <c:scatterChart>
        <c:scatterStyle val="lineMarker"/>
        <c:varyColors val="0"/>
        <c:ser>
          <c:idx val="0"/>
          <c:order val="0"/>
          <c:tx>
            <c:strRef>
              <c:f>iris_two_flowers!$D$1</c:f>
              <c:strCache>
                <c:ptCount val="1"/>
                <c:pt idx="0">
                  <c:v>petal_width</c:v>
                </c:pt>
              </c:strCache>
            </c:strRef>
          </c:tx>
          <c:spPr>
            <a:ln w="25400" cap="rnd">
              <a:noFill/>
              <a:round/>
            </a:ln>
            <a:effectLst/>
          </c:spPr>
          <c:marker>
            <c:symbol val="circle"/>
            <c:size val="7"/>
            <c:spPr>
              <a:solidFill>
                <a:schemeClr val="bg1">
                  <a:lumMod val="65000"/>
                </a:schemeClr>
              </a:solidFill>
              <a:ln w="9525">
                <a:solidFill>
                  <a:schemeClr val="accent1"/>
                </a:solidFill>
              </a:ln>
              <a:effectLst/>
            </c:spPr>
          </c:marker>
          <c:xVal>
            <c:numRef>
              <c:f>iris_two_flowers!$C$2:$C$3</c:f>
              <c:numCache>
                <c:formatCode>General</c:formatCode>
                <c:ptCount val="2"/>
                <c:pt idx="0">
                  <c:v>6.3</c:v>
                </c:pt>
                <c:pt idx="1">
                  <c:v>5.0999999999999996</c:v>
                </c:pt>
              </c:numCache>
            </c:numRef>
          </c:xVal>
          <c:yVal>
            <c:numRef>
              <c:f>iris_two_flowers!$D$2:$D$3</c:f>
              <c:numCache>
                <c:formatCode>General</c:formatCode>
                <c:ptCount val="2"/>
                <c:pt idx="0">
                  <c:v>1.8</c:v>
                </c:pt>
                <c:pt idx="1">
                  <c:v>2.4</c:v>
                </c:pt>
              </c:numCache>
            </c:numRef>
          </c:yVal>
          <c:smooth val="0"/>
          <c:extLst>
            <c:ext xmlns:c16="http://schemas.microsoft.com/office/drawing/2014/chart" uri="{C3380CC4-5D6E-409C-BE32-E72D297353CC}">
              <c16:uniqueId val="{00000000-71F7-6C4F-BB94-8A6B7828E7E1}"/>
            </c:ext>
          </c:extLst>
        </c:ser>
        <c:dLbls>
          <c:showLegendKey val="0"/>
          <c:showVal val="0"/>
          <c:showCatName val="0"/>
          <c:showSerName val="0"/>
          <c:showPercent val="0"/>
          <c:showBubbleSize val="0"/>
        </c:dLbls>
        <c:axId val="1348035327"/>
        <c:axId val="1348037087"/>
      </c:scatterChart>
      <c:valAx>
        <c:axId val="1348035327"/>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0" i="0" u="none" strike="noStrike" kern="1200" baseline="0">
                    <a:solidFill>
                      <a:schemeClr val="tx1"/>
                    </a:solidFill>
                    <a:latin typeface="Optima" panose="02000503060000020004" pitchFamily="2" charset="0"/>
                    <a:ea typeface="+mn-ea"/>
                    <a:cs typeface="+mn-cs"/>
                  </a:defRPr>
                </a:pPr>
                <a:r>
                  <a:rPr lang="en-US" sz="1400">
                    <a:solidFill>
                      <a:schemeClr val="tx1"/>
                    </a:solidFill>
                    <a:latin typeface="Optima" panose="02000503060000020004" pitchFamily="2" charset="0"/>
                  </a:rPr>
                  <a:t>Petal length (cm)</a:t>
                </a:r>
                <a:r>
                  <a:rPr lang="en-US" sz="1400" baseline="0">
                    <a:solidFill>
                      <a:schemeClr val="tx1"/>
                    </a:solidFill>
                    <a:latin typeface="Optima" panose="02000503060000020004" pitchFamily="2" charset="0"/>
                  </a:rPr>
                  <a:t> </a:t>
                </a:r>
                <a:endParaRPr lang="en-US" sz="1400">
                  <a:solidFill>
                    <a:schemeClr val="tx1"/>
                  </a:solidFill>
                  <a:latin typeface="Optima" panose="02000503060000020004" pitchFamily="2" charset="0"/>
                </a:endParaRPr>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Optima" panose="02000503060000020004" pitchFamily="2"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Optima" panose="02000503060000020004" pitchFamily="2" charset="0"/>
                <a:ea typeface="+mn-ea"/>
                <a:cs typeface="+mn-cs"/>
              </a:defRPr>
            </a:pPr>
            <a:endParaRPr lang="en-US"/>
          </a:p>
        </c:txPr>
        <c:crossAx val="1348037087"/>
        <c:crosses val="autoZero"/>
        <c:crossBetween val="midCat"/>
      </c:valAx>
      <c:valAx>
        <c:axId val="1348037087"/>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400" b="0" i="0" u="none" strike="noStrike" kern="1200" baseline="0">
                    <a:solidFill>
                      <a:schemeClr val="tx1"/>
                    </a:solidFill>
                    <a:latin typeface="Optima" panose="02000503060000020004" pitchFamily="2" charset="0"/>
                    <a:ea typeface="+mn-ea"/>
                    <a:cs typeface="+mn-cs"/>
                  </a:defRPr>
                </a:pPr>
                <a:r>
                  <a:rPr lang="en-US" sz="1400">
                    <a:solidFill>
                      <a:schemeClr val="tx1"/>
                    </a:solidFill>
                    <a:latin typeface="Optima" panose="02000503060000020004" pitchFamily="2" charset="0"/>
                  </a:rPr>
                  <a:t>Petal width</a:t>
                </a:r>
                <a:br>
                  <a:rPr lang="en-US" sz="1400">
                    <a:solidFill>
                      <a:schemeClr val="tx1"/>
                    </a:solidFill>
                    <a:latin typeface="Optima" panose="02000503060000020004" pitchFamily="2" charset="0"/>
                  </a:rPr>
                </a:br>
                <a:r>
                  <a:rPr lang="en-US" sz="1400">
                    <a:solidFill>
                      <a:schemeClr val="tx1"/>
                    </a:solidFill>
                    <a:latin typeface="Optima" panose="02000503060000020004" pitchFamily="2" charset="0"/>
                  </a:rPr>
                  <a:t>(cm)</a:t>
                </a:r>
              </a:p>
            </c:rich>
          </c:tx>
          <c:overlay val="0"/>
          <c:spPr>
            <a:noFill/>
            <a:ln>
              <a:noFill/>
            </a:ln>
            <a:effectLst/>
          </c:spPr>
          <c:txPr>
            <a:bodyPr rot="0" spcFirstLastPara="1" vertOverflow="ellipsis" wrap="square" anchor="ctr" anchorCtr="1"/>
            <a:lstStyle/>
            <a:p>
              <a:pPr>
                <a:defRPr sz="1400" b="0" i="0" u="none" strike="noStrike" kern="1200" baseline="0">
                  <a:solidFill>
                    <a:schemeClr val="tx1"/>
                  </a:solidFill>
                  <a:latin typeface="Optima" panose="02000503060000020004" pitchFamily="2"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Optima" panose="02000503060000020004" pitchFamily="2" charset="0"/>
                <a:ea typeface="+mn-ea"/>
                <a:cs typeface="+mn-cs"/>
              </a:defRPr>
            </a:pPr>
            <a:endParaRPr lang="en-US"/>
          </a:p>
        </c:txPr>
        <c:crossAx val="1348035327"/>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8-18T00:08:59.376"/>
    </inkml:context>
    <inkml:brush xml:id="br0">
      <inkml:brushProperty name="width" value="0.1" units="cm"/>
      <inkml:brushProperty name="height" value="0.6" units="cm"/>
      <inkml:brushProperty name="color" value="#849398"/>
      <inkml:brushProperty name="inkEffects" value="pencil"/>
    </inkml:brush>
  </inkml:definitions>
  <inkml:trace contextRef="#ctx0" brushRef="#br0">1 0 16383,'0'0'0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4-04T18:46:13.097"/>
    </inkml:context>
    <inkml:brush xml:id="br0">
      <inkml:brushProperty name="width" value="0.1" units="cm"/>
      <inkml:brushProperty name="height" value="0.6" units="cm"/>
      <inkml:brushProperty name="color" value="#849398"/>
      <inkml:brushProperty name="inkEffects" value="pencil"/>
    </inkml:brush>
  </inkml:definitions>
  <inkml:trace contextRef="#ctx0" brushRef="#br0">1 0 16383,'0'0'0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8-18T00:08:59.376"/>
    </inkml:context>
    <inkml:brush xml:id="br0">
      <inkml:brushProperty name="width" value="0.1" units="cm"/>
      <inkml:brushProperty name="height" value="0.6" units="cm"/>
      <inkml:brushProperty name="color" value="#849398"/>
      <inkml:brushProperty name="inkEffects" value="pencil"/>
    </inkml:brush>
  </inkml:definitions>
  <inkml:trace contextRef="#ctx0" brushRef="#br0">1 0 16383,'0'0'0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8-18T00:08:59.376"/>
    </inkml:context>
    <inkml:brush xml:id="br0">
      <inkml:brushProperty name="width" value="0.1" units="cm"/>
      <inkml:brushProperty name="height" value="0.6" units="cm"/>
      <inkml:brushProperty name="color" value="#849398"/>
      <inkml:brushProperty name="inkEffects" value="pencil"/>
    </inkml:brush>
  </inkml:definitions>
  <inkml:trace contextRef="#ctx0" brushRef="#br0">1 0 16383,'0'0'0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8-18T00:08:59.376"/>
    </inkml:context>
    <inkml:brush xml:id="br0">
      <inkml:brushProperty name="width" value="0.1" units="cm"/>
      <inkml:brushProperty name="height" value="0.6" units="cm"/>
      <inkml:brushProperty name="color" value="#849398"/>
      <inkml:brushProperty name="inkEffects" value="pencil"/>
    </inkml:brush>
  </inkml:definitions>
  <inkml:trace contextRef="#ctx0" brushRef="#br0">1 0 16383,'0'0'0</inkml:trace>
</inkml:ink>
</file>

<file path=ppt/media/hdphoto1.wdp>
</file>

<file path=ppt/media/hdphoto2.wdp>
</file>

<file path=ppt/media/image1.png>
</file>

<file path=ppt/media/image10.png>
</file>

<file path=ppt/media/image2.png>
</file>

<file path=ppt/media/image4.png>
</file>

<file path=ppt/media/image5.png>
</file>

<file path=ppt/media/image50.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B82680-7EFC-594A-AE6D-8C42E1797072}" type="datetimeFigureOut">
              <a:rPr lang="en-US" smtClean="0"/>
              <a:t>10/17/22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A7716F-88A2-8E4E-B694-34C10F2D9928}" type="slidenum">
              <a:rPr lang="en-US" smtClean="0"/>
              <a:t>‹#›</a:t>
            </a:fld>
            <a:endParaRPr lang="en-US"/>
          </a:p>
        </p:txBody>
      </p:sp>
    </p:spTree>
    <p:extLst>
      <p:ext uri="{BB962C8B-B14F-4D97-AF65-F5344CB8AC3E}">
        <p14:creationId xmlns:p14="http://schemas.microsoft.com/office/powerpoint/2010/main" val="2278568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front_cover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a:t>
            </a:fld>
            <a:endParaRPr lang="en-US"/>
          </a:p>
        </p:txBody>
      </p:sp>
    </p:spTree>
    <p:extLst>
      <p:ext uri="{BB962C8B-B14F-4D97-AF65-F5344CB8AC3E}">
        <p14:creationId xmlns:p14="http://schemas.microsoft.com/office/powerpoint/2010/main" val="2184608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A_concentration_one_time_step</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10</a:t>
            </a:fld>
            <a:endParaRPr lang="en-US"/>
          </a:p>
        </p:txBody>
      </p:sp>
    </p:spTree>
    <p:extLst>
      <p:ext uri="{BB962C8B-B14F-4D97-AF65-F5344CB8AC3E}">
        <p14:creationId xmlns:p14="http://schemas.microsoft.com/office/powerpoint/2010/main" val="450055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A_concentration_two_time_steps_partial</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11</a:t>
            </a:fld>
            <a:endParaRPr lang="en-US"/>
          </a:p>
        </p:txBody>
      </p:sp>
    </p:spTree>
    <p:extLst>
      <p:ext uri="{BB962C8B-B14F-4D97-AF65-F5344CB8AC3E}">
        <p14:creationId xmlns:p14="http://schemas.microsoft.com/office/powerpoint/2010/main" val="8835740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A_concentration_two_time_steps_complete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12</a:t>
            </a:fld>
            <a:endParaRPr lang="en-US"/>
          </a:p>
        </p:txBody>
      </p:sp>
    </p:spTree>
    <p:extLst>
      <p:ext uri="{BB962C8B-B14F-4D97-AF65-F5344CB8AC3E}">
        <p14:creationId xmlns:p14="http://schemas.microsoft.com/office/powerpoint/2010/main" val="3484783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noProof="0" dirty="0" err="1"/>
              <a:t>A_concentration_slower_diffusion</a:t>
            </a:r>
            <a:endParaRPr lang="en-US" noProof="0" dirty="0"/>
          </a:p>
        </p:txBody>
      </p:sp>
      <p:sp>
        <p:nvSpPr>
          <p:cNvPr id="4" name="Slide Number Placeholder 3"/>
          <p:cNvSpPr>
            <a:spLocks noGrp="1"/>
          </p:cNvSpPr>
          <p:nvPr>
            <p:ph type="sldNum" sz="quarter" idx="5"/>
          </p:nvPr>
        </p:nvSpPr>
        <p:spPr/>
        <p:txBody>
          <a:bodyPr/>
          <a:lstStyle/>
          <a:p>
            <a:fld id="{1FA7716F-88A2-8E4E-B694-34C10F2D9928}" type="slidenum">
              <a:rPr lang="en-US" smtClean="0"/>
              <a:t>13</a:t>
            </a:fld>
            <a:endParaRPr lang="en-US"/>
          </a:p>
        </p:txBody>
      </p:sp>
    </p:spTree>
    <p:extLst>
      <p:ext uri="{BB962C8B-B14F-4D97-AF65-F5344CB8AC3E}">
        <p14:creationId xmlns:p14="http://schemas.microsoft.com/office/powerpoint/2010/main" val="10416363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5"/>
          </p:nvPr>
        </p:nvSpPr>
        <p:spPr/>
        <p:txBody>
          <a:bodyPr/>
          <a:lstStyle/>
          <a:p>
            <a:fld id="{1FA7716F-88A2-8E4E-B694-34C10F2D9928}" type="slidenum">
              <a:rPr lang="en-US" smtClean="0"/>
              <a:t>14</a:t>
            </a:fld>
            <a:endParaRPr lang="en-US"/>
          </a:p>
        </p:txBody>
      </p:sp>
    </p:spTree>
    <p:extLst>
      <p:ext uri="{BB962C8B-B14F-4D97-AF65-F5344CB8AC3E}">
        <p14:creationId xmlns:p14="http://schemas.microsoft.com/office/powerpoint/2010/main" val="30127548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noProof="0" dirty="0" err="1"/>
              <a:t>two_particle_concentration_diffusion</a:t>
            </a:r>
            <a:endParaRPr lang="en-US" noProof="0" dirty="0"/>
          </a:p>
        </p:txBody>
      </p:sp>
      <p:sp>
        <p:nvSpPr>
          <p:cNvPr id="4" name="Slide Number Placeholder 3"/>
          <p:cNvSpPr>
            <a:spLocks noGrp="1"/>
          </p:cNvSpPr>
          <p:nvPr>
            <p:ph type="sldNum" sz="quarter" idx="5"/>
          </p:nvPr>
        </p:nvSpPr>
        <p:spPr/>
        <p:txBody>
          <a:bodyPr/>
          <a:lstStyle/>
          <a:p>
            <a:fld id="{1FA7716F-88A2-8E4E-B694-34C10F2D9928}" type="slidenum">
              <a:rPr lang="en-US" smtClean="0"/>
              <a:t>15</a:t>
            </a:fld>
            <a:endParaRPr lang="en-US"/>
          </a:p>
        </p:txBody>
      </p:sp>
    </p:spTree>
    <p:extLst>
      <p:ext uri="{BB962C8B-B14F-4D97-AF65-F5344CB8AC3E}">
        <p14:creationId xmlns:p14="http://schemas.microsoft.com/office/powerpoint/2010/main" val="16806376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autoregulation_example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16</a:t>
            </a:fld>
            <a:endParaRPr lang="en-US"/>
          </a:p>
        </p:txBody>
      </p:sp>
    </p:spTree>
    <p:extLst>
      <p:ext uri="{BB962C8B-B14F-4D97-AF65-F5344CB8AC3E}">
        <p14:creationId xmlns:p14="http://schemas.microsoft.com/office/powerpoint/2010/main" val="1625941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two_cells</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17</a:t>
            </a:fld>
            <a:endParaRPr lang="en-US"/>
          </a:p>
        </p:txBody>
      </p:sp>
    </p:spTree>
    <p:extLst>
      <p:ext uri="{BB962C8B-B14F-4D97-AF65-F5344CB8AC3E}">
        <p14:creationId xmlns:p14="http://schemas.microsoft.com/office/powerpoint/2010/main" val="39800223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feed-</a:t>
            </a:r>
            <a:r>
              <a:rPr lang="en-US" dirty="0" err="1"/>
              <a:t>forward_loop</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18</a:t>
            </a:fld>
            <a:endParaRPr lang="en-US"/>
          </a:p>
        </p:txBody>
      </p:sp>
    </p:spTree>
    <p:extLst>
      <p:ext uri="{BB962C8B-B14F-4D97-AF65-F5344CB8AC3E}">
        <p14:creationId xmlns:p14="http://schemas.microsoft.com/office/powerpoint/2010/main" val="29113979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type-1_incoherent_feed-forward_loop</a:t>
            </a:r>
          </a:p>
        </p:txBody>
      </p:sp>
      <p:sp>
        <p:nvSpPr>
          <p:cNvPr id="4" name="Slide Number Placeholder 3"/>
          <p:cNvSpPr>
            <a:spLocks noGrp="1"/>
          </p:cNvSpPr>
          <p:nvPr>
            <p:ph type="sldNum" sz="quarter" idx="5"/>
          </p:nvPr>
        </p:nvSpPr>
        <p:spPr/>
        <p:txBody>
          <a:bodyPr/>
          <a:lstStyle/>
          <a:p>
            <a:fld id="{1FA7716F-88A2-8E4E-B694-34C10F2D9928}" type="slidenum">
              <a:rPr lang="en-US" smtClean="0"/>
              <a:t>19</a:t>
            </a:fld>
            <a:endParaRPr lang="en-US"/>
          </a:p>
        </p:txBody>
      </p:sp>
    </p:spTree>
    <p:extLst>
      <p:ext uri="{BB962C8B-B14F-4D97-AF65-F5344CB8AC3E}">
        <p14:creationId xmlns:p14="http://schemas.microsoft.com/office/powerpoint/2010/main" val="628902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front_cover_9_by_6</a:t>
            </a:r>
          </a:p>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2</a:t>
            </a:fld>
            <a:endParaRPr lang="en-US"/>
          </a:p>
        </p:txBody>
      </p:sp>
    </p:spTree>
    <p:extLst>
      <p:ext uri="{BB962C8B-B14F-4D97-AF65-F5344CB8AC3E}">
        <p14:creationId xmlns:p14="http://schemas.microsoft.com/office/powerpoint/2010/main" val="22663306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repressilator</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20</a:t>
            </a:fld>
            <a:endParaRPr lang="en-US"/>
          </a:p>
        </p:txBody>
      </p:sp>
    </p:spTree>
    <p:extLst>
      <p:ext uri="{BB962C8B-B14F-4D97-AF65-F5344CB8AC3E}">
        <p14:creationId xmlns:p14="http://schemas.microsoft.com/office/powerpoint/2010/main" val="29335068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van_der_waals_normal</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27</a:t>
            </a:fld>
            <a:endParaRPr lang="en-US"/>
          </a:p>
        </p:txBody>
      </p:sp>
    </p:spTree>
    <p:extLst>
      <p:ext uri="{BB962C8B-B14F-4D97-AF65-F5344CB8AC3E}">
        <p14:creationId xmlns:p14="http://schemas.microsoft.com/office/powerpoint/2010/main" val="27553651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van_der_waals</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28</a:t>
            </a:fld>
            <a:endParaRPr lang="en-US"/>
          </a:p>
        </p:txBody>
      </p:sp>
    </p:spTree>
    <p:extLst>
      <p:ext uri="{BB962C8B-B14F-4D97-AF65-F5344CB8AC3E}">
        <p14:creationId xmlns:p14="http://schemas.microsoft.com/office/powerpoint/2010/main" val="21213322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spike_protein_similarity</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29</a:t>
            </a:fld>
            <a:endParaRPr lang="en-US"/>
          </a:p>
        </p:txBody>
      </p:sp>
    </p:spTree>
    <p:extLst>
      <p:ext uri="{BB962C8B-B14F-4D97-AF65-F5344CB8AC3E}">
        <p14:creationId xmlns:p14="http://schemas.microsoft.com/office/powerpoint/2010/main" val="548045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two_shapes</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30</a:t>
            </a:fld>
            <a:endParaRPr lang="en-US"/>
          </a:p>
        </p:txBody>
      </p:sp>
    </p:spTree>
    <p:extLst>
      <p:ext uri="{BB962C8B-B14F-4D97-AF65-F5344CB8AC3E}">
        <p14:creationId xmlns:p14="http://schemas.microsoft.com/office/powerpoint/2010/main" val="17560594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semicircular_arc</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31</a:t>
            </a:fld>
            <a:endParaRPr lang="en-US"/>
          </a:p>
        </p:txBody>
      </p:sp>
    </p:spTree>
    <p:extLst>
      <p:ext uri="{BB962C8B-B14F-4D97-AF65-F5344CB8AC3E}">
        <p14:creationId xmlns:p14="http://schemas.microsoft.com/office/powerpoint/2010/main" val="10872051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32</a:t>
            </a:fld>
            <a:endParaRPr lang="en-US"/>
          </a:p>
        </p:txBody>
      </p:sp>
    </p:spTree>
    <p:extLst>
      <p:ext uri="{BB962C8B-B14F-4D97-AF65-F5344CB8AC3E}">
        <p14:creationId xmlns:p14="http://schemas.microsoft.com/office/powerpoint/2010/main" val="4943478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33</a:t>
            </a:fld>
            <a:endParaRPr lang="en-US"/>
          </a:p>
        </p:txBody>
      </p:sp>
    </p:spTree>
    <p:extLst>
      <p:ext uri="{BB962C8B-B14F-4D97-AF65-F5344CB8AC3E}">
        <p14:creationId xmlns:p14="http://schemas.microsoft.com/office/powerpoint/2010/main" val="41217118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34</a:t>
            </a:fld>
            <a:endParaRPr lang="en-US"/>
          </a:p>
        </p:txBody>
      </p:sp>
    </p:spTree>
    <p:extLst>
      <p:ext uri="{BB962C8B-B14F-4D97-AF65-F5344CB8AC3E}">
        <p14:creationId xmlns:p14="http://schemas.microsoft.com/office/powerpoint/2010/main" val="40497525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35</a:t>
            </a:fld>
            <a:endParaRPr lang="en-US"/>
          </a:p>
        </p:txBody>
      </p:sp>
    </p:spTree>
    <p:extLst>
      <p:ext uri="{BB962C8B-B14F-4D97-AF65-F5344CB8AC3E}">
        <p14:creationId xmlns:p14="http://schemas.microsoft.com/office/powerpoint/2010/main" val="3984253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back_cover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a:t>
            </a:fld>
            <a:endParaRPr lang="en-US"/>
          </a:p>
        </p:txBody>
      </p:sp>
    </p:spTree>
    <p:extLst>
      <p:ext uri="{BB962C8B-B14F-4D97-AF65-F5344CB8AC3E}">
        <p14:creationId xmlns:p14="http://schemas.microsoft.com/office/powerpoint/2010/main" val="16526056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36</a:t>
            </a:fld>
            <a:endParaRPr lang="en-US"/>
          </a:p>
        </p:txBody>
      </p:sp>
    </p:spTree>
    <p:extLst>
      <p:ext uri="{BB962C8B-B14F-4D97-AF65-F5344CB8AC3E}">
        <p14:creationId xmlns:p14="http://schemas.microsoft.com/office/powerpoint/2010/main" val="31160506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37</a:t>
            </a:fld>
            <a:endParaRPr lang="en-US"/>
          </a:p>
        </p:txBody>
      </p:sp>
    </p:spTree>
    <p:extLst>
      <p:ext uri="{BB962C8B-B14F-4D97-AF65-F5344CB8AC3E}">
        <p14:creationId xmlns:p14="http://schemas.microsoft.com/office/powerpoint/2010/main" val="32043351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RMSD_weaknesses_mutation</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38</a:t>
            </a:fld>
            <a:endParaRPr lang="en-US"/>
          </a:p>
        </p:txBody>
      </p:sp>
    </p:spTree>
    <p:extLst>
      <p:ext uri="{BB962C8B-B14F-4D97-AF65-F5344CB8AC3E}">
        <p14:creationId xmlns:p14="http://schemas.microsoft.com/office/powerpoint/2010/main" val="42234910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RMSD_weakness_loop</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39</a:t>
            </a:fld>
            <a:endParaRPr lang="en-US"/>
          </a:p>
        </p:txBody>
      </p:sp>
    </p:spTree>
    <p:extLst>
      <p:ext uri="{BB962C8B-B14F-4D97-AF65-F5344CB8AC3E}">
        <p14:creationId xmlns:p14="http://schemas.microsoft.com/office/powerpoint/2010/main" val="4158746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rmsd_simple_shapes</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40</a:t>
            </a:fld>
            <a:endParaRPr lang="en-US"/>
          </a:p>
        </p:txBody>
      </p:sp>
    </p:spTree>
    <p:extLst>
      <p:ext uri="{BB962C8B-B14F-4D97-AF65-F5344CB8AC3E}">
        <p14:creationId xmlns:p14="http://schemas.microsoft.com/office/powerpoint/2010/main" val="235451188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circle_square_undersampling</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42</a:t>
            </a:fld>
            <a:endParaRPr lang="en-US"/>
          </a:p>
        </p:txBody>
      </p:sp>
    </p:spTree>
    <p:extLst>
      <p:ext uri="{BB962C8B-B14F-4D97-AF65-F5344CB8AC3E}">
        <p14:creationId xmlns:p14="http://schemas.microsoft.com/office/powerpoint/2010/main" val="8835580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hemocytometer</a:t>
            </a:r>
          </a:p>
        </p:txBody>
      </p:sp>
      <p:sp>
        <p:nvSpPr>
          <p:cNvPr id="4" name="Slide Number Placeholder 3"/>
          <p:cNvSpPr>
            <a:spLocks noGrp="1"/>
          </p:cNvSpPr>
          <p:nvPr>
            <p:ph type="sldNum" sz="quarter" idx="5"/>
          </p:nvPr>
        </p:nvSpPr>
        <p:spPr/>
        <p:txBody>
          <a:bodyPr/>
          <a:lstStyle/>
          <a:p>
            <a:fld id="{1FA7716F-88A2-8E4E-B694-34C10F2D9928}" type="slidenum">
              <a:rPr lang="en-US" smtClean="0"/>
              <a:t>43</a:t>
            </a:fld>
            <a:endParaRPr lang="en-US"/>
          </a:p>
        </p:txBody>
      </p:sp>
    </p:spTree>
    <p:extLst>
      <p:ext uri="{BB962C8B-B14F-4D97-AF65-F5344CB8AC3E}">
        <p14:creationId xmlns:p14="http://schemas.microsoft.com/office/powerpoint/2010/main" val="21727907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knn_neighborhood</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44</a:t>
            </a:fld>
            <a:endParaRPr lang="en-US"/>
          </a:p>
        </p:txBody>
      </p:sp>
    </p:spTree>
    <p:extLst>
      <p:ext uri="{BB962C8B-B14F-4D97-AF65-F5344CB8AC3E}">
        <p14:creationId xmlns:p14="http://schemas.microsoft.com/office/powerpoint/2010/main" val="5252541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knn_neighborhood_k</a:t>
            </a:r>
            <a:r>
              <a:rPr lang="en-US" dirty="0"/>
              <a:t>=1</a:t>
            </a:r>
          </a:p>
        </p:txBody>
      </p:sp>
      <p:sp>
        <p:nvSpPr>
          <p:cNvPr id="4" name="Slide Number Placeholder 3"/>
          <p:cNvSpPr>
            <a:spLocks noGrp="1"/>
          </p:cNvSpPr>
          <p:nvPr>
            <p:ph type="sldNum" sz="quarter" idx="5"/>
          </p:nvPr>
        </p:nvSpPr>
        <p:spPr/>
        <p:txBody>
          <a:bodyPr/>
          <a:lstStyle/>
          <a:p>
            <a:fld id="{1FA7716F-88A2-8E4E-B694-34C10F2D9928}" type="slidenum">
              <a:rPr lang="en-US" smtClean="0"/>
              <a:t>45</a:t>
            </a:fld>
            <a:endParaRPr lang="en-US"/>
          </a:p>
        </p:txBody>
      </p:sp>
    </p:spTree>
    <p:extLst>
      <p:ext uri="{BB962C8B-B14F-4D97-AF65-F5344CB8AC3E}">
        <p14:creationId xmlns:p14="http://schemas.microsoft.com/office/powerpoint/2010/main" val="34767502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knn_neighborhood_k</a:t>
            </a:r>
            <a:r>
              <a:rPr lang="en-US"/>
              <a:t>=4</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46</a:t>
            </a:fld>
            <a:endParaRPr lang="en-US"/>
          </a:p>
        </p:txBody>
      </p:sp>
    </p:spTree>
    <p:extLst>
      <p:ext uri="{BB962C8B-B14F-4D97-AF65-F5344CB8AC3E}">
        <p14:creationId xmlns:p14="http://schemas.microsoft.com/office/powerpoint/2010/main" val="3619292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spine</a:t>
            </a:r>
          </a:p>
        </p:txBody>
      </p:sp>
      <p:sp>
        <p:nvSpPr>
          <p:cNvPr id="4" name="Slide Number Placeholder 3"/>
          <p:cNvSpPr>
            <a:spLocks noGrp="1"/>
          </p:cNvSpPr>
          <p:nvPr>
            <p:ph type="sldNum" sz="quarter" idx="5"/>
          </p:nvPr>
        </p:nvSpPr>
        <p:spPr/>
        <p:txBody>
          <a:bodyPr/>
          <a:lstStyle/>
          <a:p>
            <a:fld id="{1FA7716F-88A2-8E4E-B694-34C10F2D9928}" type="slidenum">
              <a:rPr lang="en-US" smtClean="0"/>
              <a:t>4</a:t>
            </a:fld>
            <a:endParaRPr lang="en-US"/>
          </a:p>
        </p:txBody>
      </p:sp>
    </p:spTree>
    <p:extLst>
      <p:ext uri="{BB962C8B-B14F-4D97-AF65-F5344CB8AC3E}">
        <p14:creationId xmlns:p14="http://schemas.microsoft.com/office/powerpoint/2010/main" val="4521173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three_similar_shapes_unaligned</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47</a:t>
            </a:fld>
            <a:endParaRPr lang="en-US"/>
          </a:p>
        </p:txBody>
      </p:sp>
    </p:spTree>
    <p:extLst>
      <p:ext uri="{BB962C8B-B14F-4D97-AF65-F5344CB8AC3E}">
        <p14:creationId xmlns:p14="http://schemas.microsoft.com/office/powerpoint/2010/main" val="8863381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three_similar_shapes_aligned</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48</a:t>
            </a:fld>
            <a:endParaRPr lang="en-US"/>
          </a:p>
        </p:txBody>
      </p:sp>
    </p:spTree>
    <p:extLst>
      <p:ext uri="{BB962C8B-B14F-4D97-AF65-F5344CB8AC3E}">
        <p14:creationId xmlns:p14="http://schemas.microsoft.com/office/powerpoint/2010/main" val="163839034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inscribed_circle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49</a:t>
            </a:fld>
            <a:endParaRPr lang="en-US"/>
          </a:p>
        </p:txBody>
      </p:sp>
    </p:spTree>
    <p:extLst>
      <p:ext uri="{BB962C8B-B14F-4D97-AF65-F5344CB8AC3E}">
        <p14:creationId xmlns:p14="http://schemas.microsoft.com/office/powerpoint/2010/main" val="8794296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inscribed_sphere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50</a:t>
            </a:fld>
            <a:endParaRPr lang="en-US"/>
          </a:p>
        </p:txBody>
      </p:sp>
    </p:spTree>
    <p:extLst>
      <p:ext uri="{BB962C8B-B14F-4D97-AF65-F5344CB8AC3E}">
        <p14:creationId xmlns:p14="http://schemas.microsoft.com/office/powerpoint/2010/main" val="235361600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inscribed_circle_and_sphere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51</a:t>
            </a:fld>
            <a:endParaRPr lang="en-US"/>
          </a:p>
        </p:txBody>
      </p:sp>
    </p:spTree>
    <p:extLst>
      <p:ext uri="{BB962C8B-B14F-4D97-AF65-F5344CB8AC3E}">
        <p14:creationId xmlns:p14="http://schemas.microsoft.com/office/powerpoint/2010/main" val="27133384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residuals_y_coordinates</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54</a:t>
            </a:fld>
            <a:endParaRPr lang="en-US"/>
          </a:p>
        </p:txBody>
      </p:sp>
    </p:spTree>
    <p:extLst>
      <p:ext uri="{BB962C8B-B14F-4D97-AF65-F5344CB8AC3E}">
        <p14:creationId xmlns:p14="http://schemas.microsoft.com/office/powerpoint/2010/main" val="250660724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residuals_x_coordinates</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55</a:t>
            </a:fld>
            <a:endParaRPr lang="en-US"/>
          </a:p>
        </p:txBody>
      </p:sp>
    </p:spTree>
    <p:extLst>
      <p:ext uri="{BB962C8B-B14F-4D97-AF65-F5344CB8AC3E}">
        <p14:creationId xmlns:p14="http://schemas.microsoft.com/office/powerpoint/2010/main" val="19594664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err="1"/>
              <a:t>residuals</a:t>
            </a:r>
            <a:r>
              <a:rPr lang="en-US"/>
              <a:t>_projections</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56</a:t>
            </a:fld>
            <a:endParaRPr lang="en-US"/>
          </a:p>
        </p:txBody>
      </p:sp>
    </p:spTree>
    <p:extLst>
      <p:ext uri="{BB962C8B-B14F-4D97-AF65-F5344CB8AC3E}">
        <p14:creationId xmlns:p14="http://schemas.microsoft.com/office/powerpoint/2010/main" val="280273069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three_dimensional_pca</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57</a:t>
            </a:fld>
            <a:endParaRPr lang="en-US"/>
          </a:p>
        </p:txBody>
      </p:sp>
    </p:spTree>
    <p:extLst>
      <p:ext uri="{BB962C8B-B14F-4D97-AF65-F5344CB8AC3E}">
        <p14:creationId xmlns:p14="http://schemas.microsoft.com/office/powerpoint/2010/main" val="33457265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three_dimensional_pca_plane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58</a:t>
            </a:fld>
            <a:endParaRPr lang="en-US"/>
          </a:p>
        </p:txBody>
      </p:sp>
    </p:spTree>
    <p:extLst>
      <p:ext uri="{BB962C8B-B14F-4D97-AF65-F5344CB8AC3E}">
        <p14:creationId xmlns:p14="http://schemas.microsoft.com/office/powerpoint/2010/main" val="963713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kickstarter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a:t>
            </a:fld>
            <a:endParaRPr lang="en-US"/>
          </a:p>
        </p:txBody>
      </p:sp>
    </p:spTree>
    <p:extLst>
      <p:ext uri="{BB962C8B-B14F-4D97-AF65-F5344CB8AC3E}">
        <p14:creationId xmlns:p14="http://schemas.microsoft.com/office/powerpoint/2010/main" val="21317719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medical_test_confusion_matrix</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59</a:t>
            </a:fld>
            <a:endParaRPr lang="en-US"/>
          </a:p>
        </p:txBody>
      </p:sp>
    </p:spTree>
    <p:extLst>
      <p:ext uri="{BB962C8B-B14F-4D97-AF65-F5344CB8AC3E}">
        <p14:creationId xmlns:p14="http://schemas.microsoft.com/office/powerpoint/2010/main" val="225944222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medical_test_confusion_matrix_hypothetical</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60</a:t>
            </a:fld>
            <a:endParaRPr lang="en-US"/>
          </a:p>
        </p:txBody>
      </p:sp>
    </p:spTree>
    <p:extLst>
      <p:ext uri="{BB962C8B-B14F-4D97-AF65-F5344CB8AC3E}">
        <p14:creationId xmlns:p14="http://schemas.microsoft.com/office/powerpoint/2010/main" val="426812150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MP_neuron</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61</a:t>
            </a:fld>
            <a:endParaRPr lang="en-US"/>
          </a:p>
        </p:txBody>
      </p:sp>
    </p:spTree>
    <p:extLst>
      <p:ext uri="{BB962C8B-B14F-4D97-AF65-F5344CB8AC3E}">
        <p14:creationId xmlns:p14="http://schemas.microsoft.com/office/powerpoint/2010/main" val="235100578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perceptron</a:t>
            </a:r>
          </a:p>
        </p:txBody>
      </p:sp>
      <p:sp>
        <p:nvSpPr>
          <p:cNvPr id="4" name="Slide Number Placeholder 3"/>
          <p:cNvSpPr>
            <a:spLocks noGrp="1"/>
          </p:cNvSpPr>
          <p:nvPr>
            <p:ph type="sldNum" sz="quarter" idx="5"/>
          </p:nvPr>
        </p:nvSpPr>
        <p:spPr/>
        <p:txBody>
          <a:bodyPr/>
          <a:lstStyle/>
          <a:p>
            <a:fld id="{1FA7716F-88A2-8E4E-B694-34C10F2D9928}" type="slidenum">
              <a:rPr lang="en-US" smtClean="0"/>
              <a:t>62</a:t>
            </a:fld>
            <a:endParaRPr lang="en-US"/>
          </a:p>
        </p:txBody>
      </p:sp>
    </p:spTree>
    <p:extLst>
      <p:ext uri="{BB962C8B-B14F-4D97-AF65-F5344CB8AC3E}">
        <p14:creationId xmlns:p14="http://schemas.microsoft.com/office/powerpoint/2010/main" val="34209055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activation_function</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63</a:t>
            </a:fld>
            <a:endParaRPr lang="en-US"/>
          </a:p>
        </p:txBody>
      </p:sp>
    </p:spTree>
    <p:extLst>
      <p:ext uri="{BB962C8B-B14F-4D97-AF65-F5344CB8AC3E}">
        <p14:creationId xmlns:p14="http://schemas.microsoft.com/office/powerpoint/2010/main" val="402100926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logistic_function</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64</a:t>
            </a:fld>
            <a:endParaRPr lang="en-US"/>
          </a:p>
        </p:txBody>
      </p:sp>
    </p:spTree>
    <p:extLst>
      <p:ext uri="{BB962C8B-B14F-4D97-AF65-F5344CB8AC3E}">
        <p14:creationId xmlns:p14="http://schemas.microsoft.com/office/powerpoint/2010/main" val="409127789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rectifier</a:t>
            </a:r>
          </a:p>
        </p:txBody>
      </p:sp>
      <p:sp>
        <p:nvSpPr>
          <p:cNvPr id="4" name="Slide Number Placeholder 3"/>
          <p:cNvSpPr>
            <a:spLocks noGrp="1"/>
          </p:cNvSpPr>
          <p:nvPr>
            <p:ph type="sldNum" sz="quarter" idx="5"/>
          </p:nvPr>
        </p:nvSpPr>
        <p:spPr/>
        <p:txBody>
          <a:bodyPr/>
          <a:lstStyle/>
          <a:p>
            <a:fld id="{1FA7716F-88A2-8E4E-B694-34C10F2D9928}" type="slidenum">
              <a:rPr lang="en-US" smtClean="0"/>
              <a:t>65</a:t>
            </a:fld>
            <a:endParaRPr lang="en-US"/>
          </a:p>
        </p:txBody>
      </p:sp>
    </p:spTree>
    <p:extLst>
      <p:ext uri="{BB962C8B-B14F-4D97-AF65-F5344CB8AC3E}">
        <p14:creationId xmlns:p14="http://schemas.microsoft.com/office/powerpoint/2010/main" val="246211457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neural_network_wbc</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66</a:t>
            </a:fld>
            <a:endParaRPr lang="en-US"/>
          </a:p>
        </p:txBody>
      </p:sp>
    </p:spTree>
    <p:extLst>
      <p:ext uri="{BB962C8B-B14F-4D97-AF65-F5344CB8AC3E}">
        <p14:creationId xmlns:p14="http://schemas.microsoft.com/office/powerpoint/2010/main" val="364267797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neural_network_wbc</a:t>
            </a:r>
            <a:endParaRPr lang="en-US" dirty="0"/>
          </a:p>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67</a:t>
            </a:fld>
            <a:endParaRPr lang="en-US"/>
          </a:p>
        </p:txBody>
      </p:sp>
    </p:spTree>
    <p:extLst>
      <p:ext uri="{BB962C8B-B14F-4D97-AF65-F5344CB8AC3E}">
        <p14:creationId xmlns:p14="http://schemas.microsoft.com/office/powerpoint/2010/main" val="266425283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curse_of_dimensionality_two_irises</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68</a:t>
            </a:fld>
            <a:endParaRPr lang="en-US"/>
          </a:p>
        </p:txBody>
      </p:sp>
    </p:spTree>
    <p:extLst>
      <p:ext uri="{BB962C8B-B14F-4D97-AF65-F5344CB8AC3E}">
        <p14:creationId xmlns:p14="http://schemas.microsoft.com/office/powerpoint/2010/main" val="4125193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laptop</a:t>
            </a:r>
          </a:p>
        </p:txBody>
      </p:sp>
      <p:sp>
        <p:nvSpPr>
          <p:cNvPr id="4" name="Slide Number Placeholder 3"/>
          <p:cNvSpPr>
            <a:spLocks noGrp="1"/>
          </p:cNvSpPr>
          <p:nvPr>
            <p:ph type="sldNum" sz="quarter" idx="5"/>
          </p:nvPr>
        </p:nvSpPr>
        <p:spPr/>
        <p:txBody>
          <a:bodyPr/>
          <a:lstStyle/>
          <a:p>
            <a:fld id="{1FA7716F-88A2-8E4E-B694-34C10F2D9928}" type="slidenum">
              <a:rPr lang="en-US" smtClean="0"/>
              <a:t>6</a:t>
            </a:fld>
            <a:endParaRPr lang="en-US"/>
          </a:p>
        </p:txBody>
      </p:sp>
    </p:spTree>
    <p:extLst>
      <p:ext uri="{BB962C8B-B14F-4D97-AF65-F5344CB8AC3E}">
        <p14:creationId xmlns:p14="http://schemas.microsoft.com/office/powerpoint/2010/main" val="730302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reaction-</a:t>
            </a:r>
            <a:r>
              <a:rPr lang="en-US" dirty="0" err="1"/>
              <a:t>diffusion_three_reactions_before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7</a:t>
            </a:fld>
            <a:endParaRPr lang="en-US"/>
          </a:p>
        </p:txBody>
      </p:sp>
    </p:spTree>
    <p:extLst>
      <p:ext uri="{BB962C8B-B14F-4D97-AF65-F5344CB8AC3E}">
        <p14:creationId xmlns:p14="http://schemas.microsoft.com/office/powerpoint/2010/main" val="1047073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reaction-</a:t>
            </a:r>
            <a:r>
              <a:rPr lang="en-US" dirty="0" err="1"/>
              <a:t>diffusion_three_reactions_after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8</a:t>
            </a:fld>
            <a:endParaRPr lang="en-US"/>
          </a:p>
        </p:txBody>
      </p:sp>
    </p:spTree>
    <p:extLst>
      <p:ext uri="{BB962C8B-B14F-4D97-AF65-F5344CB8AC3E}">
        <p14:creationId xmlns:p14="http://schemas.microsoft.com/office/powerpoint/2010/main" val="30463710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initial_A_concentration</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9</a:t>
            </a:fld>
            <a:endParaRPr lang="en-US"/>
          </a:p>
        </p:txBody>
      </p:sp>
    </p:spTree>
    <p:extLst>
      <p:ext uri="{BB962C8B-B14F-4D97-AF65-F5344CB8AC3E}">
        <p14:creationId xmlns:p14="http://schemas.microsoft.com/office/powerpoint/2010/main" val="1023437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14C6C-445F-1F49-8BB7-84F9DF3E53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8DB1248-B052-9E43-84A6-38C7708F0F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F804E32-BE1F-D44B-B165-E92F548E0562}"/>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5" name="Footer Placeholder 4">
            <a:extLst>
              <a:ext uri="{FF2B5EF4-FFF2-40B4-BE49-F238E27FC236}">
                <a16:creationId xmlns:a16="http://schemas.microsoft.com/office/drawing/2014/main" id="{79D2A128-3969-FF4B-AFA0-18802EC2C8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BBE04-A7ED-894E-9EF8-BC4502A05576}"/>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996443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BBA33-B77C-5348-8599-6CE8F0ACA9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DEE9EE4-64FD-9C49-831C-2413150DDC8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69E87C-C15A-7446-90CE-891842796690}"/>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5" name="Footer Placeholder 4">
            <a:extLst>
              <a:ext uri="{FF2B5EF4-FFF2-40B4-BE49-F238E27FC236}">
                <a16:creationId xmlns:a16="http://schemas.microsoft.com/office/drawing/2014/main" id="{019C93A2-8544-0146-AAA9-540AD4A011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E04F65-817E-9B41-9B9A-61419901ADD6}"/>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4267394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8C1BF3-3A4A-DE4E-A5D2-7ADF5FF112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E451204-C072-7A4F-8E3A-7803E5FC1AB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9090D7-373D-234B-B9A7-F608FBAD5248}"/>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5" name="Footer Placeholder 4">
            <a:extLst>
              <a:ext uri="{FF2B5EF4-FFF2-40B4-BE49-F238E27FC236}">
                <a16:creationId xmlns:a16="http://schemas.microsoft.com/office/drawing/2014/main" id="{C8CF8D1B-98EA-2845-B74B-40F99ABF0C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59C9BC-392E-7646-9123-8592C2D53DB7}"/>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4143075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2E93A-3640-CE48-9479-CEC8A85449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1DBC7E-10EA-5B45-B7B1-96247D1CC44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F2572C-1321-1348-B3C7-D969EEBE8ADE}"/>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5" name="Footer Placeholder 4">
            <a:extLst>
              <a:ext uri="{FF2B5EF4-FFF2-40B4-BE49-F238E27FC236}">
                <a16:creationId xmlns:a16="http://schemas.microsoft.com/office/drawing/2014/main" id="{30447DC3-1661-AB4A-83CF-19116CB67F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BA579C-3F82-DE48-927B-C4C03AEB621F}"/>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616952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0EFD1-6504-CC49-BF36-AFFDC91CBDA9}"/>
              </a:ext>
            </a:extLst>
          </p:cNvPr>
          <p:cNvSpPr>
            <a:spLocks noGrp="1"/>
          </p:cNvSpPr>
          <p:nvPr>
            <p:ph type="title"/>
          </p:nvPr>
        </p:nvSpPr>
        <p:spPr>
          <a:xfrm>
            <a:off x="831850" y="1709740"/>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C3DEBEA-C5AA-D74B-9ABD-41C25C7EE5BB}"/>
              </a:ext>
            </a:extLst>
          </p:cNvPr>
          <p:cNvSpPr>
            <a:spLocks noGrp="1"/>
          </p:cNvSpPr>
          <p:nvPr>
            <p:ph type="body" idx="1"/>
          </p:nvPr>
        </p:nvSpPr>
        <p:spPr>
          <a:xfrm>
            <a:off x="831850"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02B1A42-EBDD-5746-BB01-E6861079DE37}"/>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5" name="Footer Placeholder 4">
            <a:extLst>
              <a:ext uri="{FF2B5EF4-FFF2-40B4-BE49-F238E27FC236}">
                <a16:creationId xmlns:a16="http://schemas.microsoft.com/office/drawing/2014/main" id="{2AD89E4B-FB04-C446-A7AD-A8808AAA63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6E3713-54B4-DC43-A7A4-92869DFF25F3}"/>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538105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0B6F4-2DB7-8A4A-A0AA-88514CD113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5F161F-4750-4040-BF26-0E0D91B9640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C73E186-EE8E-BD46-BF93-33C2A489C80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E9A44ED-12BF-FC4B-B264-9A87684D654E}"/>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6" name="Footer Placeholder 5">
            <a:extLst>
              <a:ext uri="{FF2B5EF4-FFF2-40B4-BE49-F238E27FC236}">
                <a16:creationId xmlns:a16="http://schemas.microsoft.com/office/drawing/2014/main" id="{6E9FA143-F645-8347-B5E6-CEB07446B1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856383-1529-2146-A12F-C5774FF6CB31}"/>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421980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859C1-580C-894F-B2EB-6295D9264A2B}"/>
              </a:ext>
            </a:extLst>
          </p:cNvPr>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9774D62-7582-744E-8980-421A2077B401}"/>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EE4AC7D-A68A-BA4A-8045-BCD1CF421ABC}"/>
              </a:ext>
            </a:extLst>
          </p:cNvPr>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19A2EE3-59E6-EE48-B61B-F2357D0A18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66D35CE-F73D-0141-80D3-C2D91AC5A6B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AE13F22-E24F-9344-A1A3-90F84BC02118}"/>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8" name="Footer Placeholder 7">
            <a:extLst>
              <a:ext uri="{FF2B5EF4-FFF2-40B4-BE49-F238E27FC236}">
                <a16:creationId xmlns:a16="http://schemas.microsoft.com/office/drawing/2014/main" id="{A75DA110-3176-8C42-A9BC-96C4063963E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581C3F-14B9-604D-8EA0-159477D9A131}"/>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2601186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D659B-5468-634F-9F5E-144AA0FFAEE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D8E45B-0C1E-774A-A6F0-2FC2CE08939A}"/>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4" name="Footer Placeholder 3">
            <a:extLst>
              <a:ext uri="{FF2B5EF4-FFF2-40B4-BE49-F238E27FC236}">
                <a16:creationId xmlns:a16="http://schemas.microsoft.com/office/drawing/2014/main" id="{809A6D07-FCF1-BA43-BC9A-6FA11BDAE9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E2835C-D764-0442-A2E6-91C531BB2A4D}"/>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8111801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7D5FF4-7818-B64E-8DE1-1A196A197790}"/>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3" name="Footer Placeholder 2">
            <a:extLst>
              <a:ext uri="{FF2B5EF4-FFF2-40B4-BE49-F238E27FC236}">
                <a16:creationId xmlns:a16="http://schemas.microsoft.com/office/drawing/2014/main" id="{3A131374-AD73-0444-B988-CF2587077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3C11387-D30C-4745-BA9A-31250C39C65B}"/>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2274975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D3756-D4DC-9647-A1FF-9DF21EF3DA65}"/>
              </a:ext>
            </a:extLst>
          </p:cNvPr>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B38852-3EE1-CE43-9C4B-810DBE481C87}"/>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8778510-0F53-9343-9AE6-82106844959D}"/>
              </a:ext>
            </a:extLst>
          </p:cNvPr>
          <p:cNvSpPr>
            <a:spLocks noGrp="1"/>
          </p:cNvSpPr>
          <p:nvPr>
            <p:ph type="body" sz="half" idx="2"/>
          </p:nvPr>
        </p:nvSpPr>
        <p:spPr>
          <a:xfrm>
            <a:off x="839789"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D960E42-87B2-7D46-A8B3-35944022203B}"/>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6" name="Footer Placeholder 5">
            <a:extLst>
              <a:ext uri="{FF2B5EF4-FFF2-40B4-BE49-F238E27FC236}">
                <a16:creationId xmlns:a16="http://schemas.microsoft.com/office/drawing/2014/main" id="{D06E3A6A-87EA-9E41-AF85-B8C73C5501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93625E-0496-8F40-A3A9-A7F5C252C867}"/>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2679735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EC69E-8F6A-044F-80EF-94CFB0513207}"/>
              </a:ext>
            </a:extLst>
          </p:cNvPr>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8673114-57DF-0045-A768-D07AB83C0B57}"/>
              </a:ext>
            </a:extLst>
          </p:cNvPr>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BD9D6D-FFC1-1C48-B351-6280C4604280}"/>
              </a:ext>
            </a:extLst>
          </p:cNvPr>
          <p:cNvSpPr>
            <a:spLocks noGrp="1"/>
          </p:cNvSpPr>
          <p:nvPr>
            <p:ph type="body" sz="half" idx="2"/>
          </p:nvPr>
        </p:nvSpPr>
        <p:spPr>
          <a:xfrm>
            <a:off x="839789"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1805E09-3E59-B240-9D4B-171685BA7B59}"/>
              </a:ext>
            </a:extLst>
          </p:cNvPr>
          <p:cNvSpPr>
            <a:spLocks noGrp="1"/>
          </p:cNvSpPr>
          <p:nvPr>
            <p:ph type="dt" sz="half" idx="10"/>
          </p:nvPr>
        </p:nvSpPr>
        <p:spPr/>
        <p:txBody>
          <a:bodyPr/>
          <a:lstStyle/>
          <a:p>
            <a:fld id="{9EEB5D18-614A-1A43-9057-E06F7A7EDE83}" type="datetimeFigureOut">
              <a:rPr lang="en-US" smtClean="0"/>
              <a:t>10/17/22</a:t>
            </a:fld>
            <a:endParaRPr lang="en-US"/>
          </a:p>
        </p:txBody>
      </p:sp>
      <p:sp>
        <p:nvSpPr>
          <p:cNvPr id="6" name="Footer Placeholder 5">
            <a:extLst>
              <a:ext uri="{FF2B5EF4-FFF2-40B4-BE49-F238E27FC236}">
                <a16:creationId xmlns:a16="http://schemas.microsoft.com/office/drawing/2014/main" id="{85A370F4-5174-8B40-AC67-2E4E4A6AB8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A56015-802C-1741-B647-EF74128C6A06}"/>
              </a:ext>
            </a:extLst>
          </p:cNvPr>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5582683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5A2767-74C3-BD45-9949-D20521BC78D6}"/>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5FC28AE-C68E-4C4B-B281-9C2BA64425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FA0FAD-26A2-6546-8209-E57389A87353}"/>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EB5D18-614A-1A43-9057-E06F7A7EDE83}" type="datetimeFigureOut">
              <a:rPr lang="en-US" smtClean="0"/>
              <a:t>10/17/22</a:t>
            </a:fld>
            <a:endParaRPr lang="en-US"/>
          </a:p>
        </p:txBody>
      </p:sp>
      <p:sp>
        <p:nvSpPr>
          <p:cNvPr id="5" name="Footer Placeholder 4">
            <a:extLst>
              <a:ext uri="{FF2B5EF4-FFF2-40B4-BE49-F238E27FC236}">
                <a16:creationId xmlns:a16="http://schemas.microsoft.com/office/drawing/2014/main" id="{AA7D62E4-038D-2C41-A4BF-694B77A7745B}"/>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BC95802-5FAD-1E4D-B6D6-D086257C4E57}"/>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2AEFC2-9983-D540-B5A1-DFB969B4A813}" type="slidenum">
              <a:rPr lang="en-US" smtClean="0"/>
              <a:t>‹#›</a:t>
            </a:fld>
            <a:endParaRPr lang="en-US"/>
          </a:p>
        </p:txBody>
      </p:sp>
    </p:spTree>
    <p:extLst>
      <p:ext uri="{BB962C8B-B14F-4D97-AF65-F5344CB8AC3E}">
        <p14:creationId xmlns:p14="http://schemas.microsoft.com/office/powerpoint/2010/main" val="33425424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customXml" Target="../ink/ink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hyperlink" Target="http://biologicalmodeling.org/"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microsoft.com/office/2007/relationships/hdphoto" Target="../media/hdphoto1.wdp"/></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0458CE-443A-364F-8789-74A005FD6D7A}"/>
              </a:ext>
            </a:extLst>
          </p:cNvPr>
          <p:cNvSpPr/>
          <p:nvPr/>
        </p:nvSpPr>
        <p:spPr>
          <a:xfrm>
            <a:off x="3253840" y="246413"/>
            <a:ext cx="4845133" cy="6365174"/>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D169FD88-F75A-D240-BA5C-1270777F914B}"/>
              </a:ext>
            </a:extLst>
          </p:cNvPr>
          <p:cNvPicPr>
            <a:picLocks noChangeAspect="1"/>
          </p:cNvPicPr>
          <p:nvPr/>
        </p:nvPicPr>
        <p:blipFill>
          <a:blip r:embed="rId3"/>
          <a:stretch>
            <a:fillRect/>
          </a:stretch>
        </p:blipFill>
        <p:spPr>
          <a:xfrm>
            <a:off x="3538544" y="1556526"/>
            <a:ext cx="4275720" cy="4275720"/>
          </a:xfrm>
          <a:prstGeom prst="rect">
            <a:avLst/>
          </a:prstGeom>
        </p:spPr>
      </p:pic>
      <p:sp>
        <p:nvSpPr>
          <p:cNvPr id="9" name="TextBox 8">
            <a:extLst>
              <a:ext uri="{FF2B5EF4-FFF2-40B4-BE49-F238E27FC236}">
                <a16:creationId xmlns:a16="http://schemas.microsoft.com/office/drawing/2014/main" id="{E450C318-3B3F-EE4F-B7F4-549BD1731ECF}"/>
              </a:ext>
            </a:extLst>
          </p:cNvPr>
          <p:cNvSpPr txBox="1"/>
          <p:nvPr/>
        </p:nvSpPr>
        <p:spPr>
          <a:xfrm>
            <a:off x="3538544" y="734810"/>
            <a:ext cx="4275720" cy="1077218"/>
          </a:xfrm>
          <a:prstGeom prst="rect">
            <a:avLst/>
          </a:prstGeom>
          <a:noFill/>
        </p:spPr>
        <p:txBody>
          <a:bodyPr wrap="square" rtlCol="0">
            <a:spAutoFit/>
          </a:bodyPr>
          <a:lstStyle/>
          <a:p>
            <a:r>
              <a:rPr lang="en-US" sz="3600" b="1" dirty="0">
                <a:solidFill>
                  <a:schemeClr val="bg1"/>
                </a:solidFill>
                <a:latin typeface="Product Sans" panose="020B0403030502040203" pitchFamily="34" charset="0"/>
              </a:rPr>
              <a:t>Biological Modeling</a:t>
            </a:r>
          </a:p>
          <a:p>
            <a:pPr algn="ctr"/>
            <a:r>
              <a:rPr lang="en-US" sz="2800" i="1" dirty="0">
                <a:solidFill>
                  <a:schemeClr val="bg1"/>
                </a:solidFill>
                <a:latin typeface="Product Sans" panose="020B0403030502040203" pitchFamily="34" charset="0"/>
              </a:rPr>
              <a:t>A Short Tour</a:t>
            </a:r>
          </a:p>
        </p:txBody>
      </p:sp>
      <p:sp>
        <p:nvSpPr>
          <p:cNvPr id="10" name="TextBox 9">
            <a:extLst>
              <a:ext uri="{FF2B5EF4-FFF2-40B4-BE49-F238E27FC236}">
                <a16:creationId xmlns:a16="http://schemas.microsoft.com/office/drawing/2014/main" id="{4E85F873-B37C-8247-81E9-F8460AB966B5}"/>
              </a:ext>
            </a:extLst>
          </p:cNvPr>
          <p:cNvSpPr txBox="1"/>
          <p:nvPr/>
        </p:nvSpPr>
        <p:spPr>
          <a:xfrm>
            <a:off x="4833104" y="6021861"/>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Tree>
    <p:extLst>
      <p:ext uri="{BB962C8B-B14F-4D97-AF65-F5344CB8AC3E}">
        <p14:creationId xmlns:p14="http://schemas.microsoft.com/office/powerpoint/2010/main" val="3737301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991F809-7408-BF46-846B-D45336779E73}"/>
              </a:ext>
            </a:extLst>
          </p:cNvPr>
          <p:cNvGraphicFramePr>
            <a:graphicFrameLocks noGrp="1"/>
          </p:cNvGraphicFramePr>
          <p:nvPr>
            <p:extLst>
              <p:ext uri="{D42A27DB-BD31-4B8C-83A1-F6EECF244321}">
                <p14:modId xmlns:p14="http://schemas.microsoft.com/office/powerpoint/2010/main" val="3382412424"/>
              </p:ext>
            </p:extLst>
          </p:nvPr>
        </p:nvGraphicFramePr>
        <p:xfrm>
          <a:off x="2032000" y="719666"/>
          <a:ext cx="3657600" cy="3657600"/>
        </p:xfrm>
        <a:graphic>
          <a:graphicData uri="http://schemas.openxmlformats.org/drawingml/2006/table">
            <a:tbl>
              <a:tblPr firstRow="1" bandRow="1">
                <a:tableStyleId>{5C22544A-7EE6-4342-B048-85BDC9FD1C3A}</a:tableStyleId>
              </a:tblPr>
              <a:tblGrid>
                <a:gridCol w="731520">
                  <a:extLst>
                    <a:ext uri="{9D8B030D-6E8A-4147-A177-3AD203B41FA5}">
                      <a16:colId xmlns:a16="http://schemas.microsoft.com/office/drawing/2014/main" val="64487363"/>
                    </a:ext>
                  </a:extLst>
                </a:gridCol>
                <a:gridCol w="731520">
                  <a:extLst>
                    <a:ext uri="{9D8B030D-6E8A-4147-A177-3AD203B41FA5}">
                      <a16:colId xmlns:a16="http://schemas.microsoft.com/office/drawing/2014/main" val="1494506360"/>
                    </a:ext>
                  </a:extLst>
                </a:gridCol>
                <a:gridCol w="731520">
                  <a:extLst>
                    <a:ext uri="{9D8B030D-6E8A-4147-A177-3AD203B41FA5}">
                      <a16:colId xmlns:a16="http://schemas.microsoft.com/office/drawing/2014/main" val="1972404400"/>
                    </a:ext>
                  </a:extLst>
                </a:gridCol>
                <a:gridCol w="731520">
                  <a:extLst>
                    <a:ext uri="{9D8B030D-6E8A-4147-A177-3AD203B41FA5}">
                      <a16:colId xmlns:a16="http://schemas.microsoft.com/office/drawing/2014/main" val="2274171207"/>
                    </a:ext>
                  </a:extLst>
                </a:gridCol>
                <a:gridCol w="731520">
                  <a:extLst>
                    <a:ext uri="{9D8B030D-6E8A-4147-A177-3AD203B41FA5}">
                      <a16:colId xmlns:a16="http://schemas.microsoft.com/office/drawing/2014/main" val="1580668807"/>
                    </a:ext>
                  </a:extLst>
                </a:gridCol>
              </a:tblGrid>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468387550"/>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.05</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.2</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.05</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689475947"/>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.2</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.2</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61892362"/>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.05</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.2</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.05</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662239566"/>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89107174"/>
                  </a:ext>
                </a:extLst>
              </a:tr>
            </a:tbl>
          </a:graphicData>
        </a:graphic>
      </p:graphicFrame>
    </p:spTree>
    <p:extLst>
      <p:ext uri="{BB962C8B-B14F-4D97-AF65-F5344CB8AC3E}">
        <p14:creationId xmlns:p14="http://schemas.microsoft.com/office/powerpoint/2010/main" val="3864745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991F809-7408-BF46-846B-D45336779E73}"/>
              </a:ext>
            </a:extLst>
          </p:cNvPr>
          <p:cNvGraphicFramePr>
            <a:graphicFrameLocks noGrp="1"/>
          </p:cNvGraphicFramePr>
          <p:nvPr>
            <p:extLst>
              <p:ext uri="{D42A27DB-BD31-4B8C-83A1-F6EECF244321}">
                <p14:modId xmlns:p14="http://schemas.microsoft.com/office/powerpoint/2010/main" val="3192238990"/>
              </p:ext>
            </p:extLst>
          </p:nvPr>
        </p:nvGraphicFramePr>
        <p:xfrm>
          <a:off x="2032000" y="719666"/>
          <a:ext cx="3657600" cy="3657600"/>
        </p:xfrm>
        <a:graphic>
          <a:graphicData uri="http://schemas.openxmlformats.org/drawingml/2006/table">
            <a:tbl>
              <a:tblPr firstRow="1" bandRow="1">
                <a:tableStyleId>{5C22544A-7EE6-4342-B048-85BDC9FD1C3A}</a:tableStyleId>
              </a:tblPr>
              <a:tblGrid>
                <a:gridCol w="731520">
                  <a:extLst>
                    <a:ext uri="{9D8B030D-6E8A-4147-A177-3AD203B41FA5}">
                      <a16:colId xmlns:a16="http://schemas.microsoft.com/office/drawing/2014/main" val="64487363"/>
                    </a:ext>
                  </a:extLst>
                </a:gridCol>
                <a:gridCol w="731520">
                  <a:extLst>
                    <a:ext uri="{9D8B030D-6E8A-4147-A177-3AD203B41FA5}">
                      <a16:colId xmlns:a16="http://schemas.microsoft.com/office/drawing/2014/main" val="1494506360"/>
                    </a:ext>
                  </a:extLst>
                </a:gridCol>
                <a:gridCol w="731520">
                  <a:extLst>
                    <a:ext uri="{9D8B030D-6E8A-4147-A177-3AD203B41FA5}">
                      <a16:colId xmlns:a16="http://schemas.microsoft.com/office/drawing/2014/main" val="1972404400"/>
                    </a:ext>
                  </a:extLst>
                </a:gridCol>
                <a:gridCol w="731520">
                  <a:extLst>
                    <a:ext uri="{9D8B030D-6E8A-4147-A177-3AD203B41FA5}">
                      <a16:colId xmlns:a16="http://schemas.microsoft.com/office/drawing/2014/main" val="2274171207"/>
                    </a:ext>
                  </a:extLst>
                </a:gridCol>
                <a:gridCol w="731520">
                  <a:extLst>
                    <a:ext uri="{9D8B030D-6E8A-4147-A177-3AD203B41FA5}">
                      <a16:colId xmlns:a16="http://schemas.microsoft.com/office/drawing/2014/main" val="1580668807"/>
                    </a:ext>
                  </a:extLst>
                </a:gridCol>
              </a:tblGrid>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468387550"/>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.08</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.08</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689475947"/>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.17</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61892362"/>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.08</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.08</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662239566"/>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89107174"/>
                  </a:ext>
                </a:extLst>
              </a:tr>
            </a:tbl>
          </a:graphicData>
        </a:graphic>
      </p:graphicFrame>
    </p:spTree>
    <p:extLst>
      <p:ext uri="{BB962C8B-B14F-4D97-AF65-F5344CB8AC3E}">
        <p14:creationId xmlns:p14="http://schemas.microsoft.com/office/powerpoint/2010/main" val="1632844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991F809-7408-BF46-846B-D45336779E73}"/>
              </a:ext>
            </a:extLst>
          </p:cNvPr>
          <p:cNvGraphicFramePr>
            <a:graphicFrameLocks noGrp="1"/>
          </p:cNvGraphicFramePr>
          <p:nvPr>
            <p:extLst>
              <p:ext uri="{D42A27DB-BD31-4B8C-83A1-F6EECF244321}">
                <p14:modId xmlns:p14="http://schemas.microsoft.com/office/powerpoint/2010/main" val="2381282155"/>
              </p:ext>
            </p:extLst>
          </p:nvPr>
        </p:nvGraphicFramePr>
        <p:xfrm>
          <a:off x="2032000" y="719666"/>
          <a:ext cx="3657600" cy="3657600"/>
        </p:xfrm>
        <a:graphic>
          <a:graphicData uri="http://schemas.openxmlformats.org/drawingml/2006/table">
            <a:tbl>
              <a:tblPr firstRow="1" bandRow="1">
                <a:tableStyleId>{5C22544A-7EE6-4342-B048-85BDC9FD1C3A}</a:tableStyleId>
              </a:tblPr>
              <a:tblGrid>
                <a:gridCol w="731520">
                  <a:extLst>
                    <a:ext uri="{9D8B030D-6E8A-4147-A177-3AD203B41FA5}">
                      <a16:colId xmlns:a16="http://schemas.microsoft.com/office/drawing/2014/main" val="64487363"/>
                    </a:ext>
                  </a:extLst>
                </a:gridCol>
                <a:gridCol w="731520">
                  <a:extLst>
                    <a:ext uri="{9D8B030D-6E8A-4147-A177-3AD203B41FA5}">
                      <a16:colId xmlns:a16="http://schemas.microsoft.com/office/drawing/2014/main" val="1494506360"/>
                    </a:ext>
                  </a:extLst>
                </a:gridCol>
                <a:gridCol w="731520">
                  <a:extLst>
                    <a:ext uri="{9D8B030D-6E8A-4147-A177-3AD203B41FA5}">
                      <a16:colId xmlns:a16="http://schemas.microsoft.com/office/drawing/2014/main" val="1972404400"/>
                    </a:ext>
                  </a:extLst>
                </a:gridCol>
                <a:gridCol w="731520">
                  <a:extLst>
                    <a:ext uri="{9D8B030D-6E8A-4147-A177-3AD203B41FA5}">
                      <a16:colId xmlns:a16="http://schemas.microsoft.com/office/drawing/2014/main" val="2274171207"/>
                    </a:ext>
                  </a:extLst>
                </a:gridCol>
                <a:gridCol w="731520">
                  <a:extLst>
                    <a:ext uri="{9D8B030D-6E8A-4147-A177-3AD203B41FA5}">
                      <a16:colId xmlns:a16="http://schemas.microsoft.com/office/drawing/2014/main" val="1580668807"/>
                    </a:ext>
                  </a:extLst>
                </a:gridCol>
              </a:tblGrid>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.0025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.0025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468387550"/>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.08</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.08</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689475947"/>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.17</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61892362"/>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.08</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.08</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662239566"/>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.0025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.0025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89107174"/>
                  </a:ext>
                </a:extLst>
              </a:tr>
            </a:tbl>
          </a:graphicData>
        </a:graphic>
      </p:graphicFrame>
    </p:spTree>
    <p:extLst>
      <p:ext uri="{BB962C8B-B14F-4D97-AF65-F5344CB8AC3E}">
        <p14:creationId xmlns:p14="http://schemas.microsoft.com/office/powerpoint/2010/main" val="6652997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991F809-7408-BF46-846B-D45336779E73}"/>
              </a:ext>
            </a:extLst>
          </p:cNvPr>
          <p:cNvGraphicFramePr>
            <a:graphicFrameLocks noGrp="1"/>
          </p:cNvGraphicFramePr>
          <p:nvPr>
            <p:extLst>
              <p:ext uri="{D42A27DB-BD31-4B8C-83A1-F6EECF244321}">
                <p14:modId xmlns:p14="http://schemas.microsoft.com/office/powerpoint/2010/main" val="3154805550"/>
              </p:ext>
            </p:extLst>
          </p:nvPr>
        </p:nvGraphicFramePr>
        <p:xfrm>
          <a:off x="2032000" y="719666"/>
          <a:ext cx="3657600" cy="3657600"/>
        </p:xfrm>
        <a:graphic>
          <a:graphicData uri="http://schemas.openxmlformats.org/drawingml/2006/table">
            <a:tbl>
              <a:tblPr firstRow="1" bandRow="1">
                <a:tableStyleId>{5C22544A-7EE6-4342-B048-85BDC9FD1C3A}</a:tableStyleId>
              </a:tblPr>
              <a:tblGrid>
                <a:gridCol w="731520">
                  <a:extLst>
                    <a:ext uri="{9D8B030D-6E8A-4147-A177-3AD203B41FA5}">
                      <a16:colId xmlns:a16="http://schemas.microsoft.com/office/drawing/2014/main" val="64487363"/>
                    </a:ext>
                  </a:extLst>
                </a:gridCol>
                <a:gridCol w="731520">
                  <a:extLst>
                    <a:ext uri="{9D8B030D-6E8A-4147-A177-3AD203B41FA5}">
                      <a16:colId xmlns:a16="http://schemas.microsoft.com/office/drawing/2014/main" val="1494506360"/>
                    </a:ext>
                  </a:extLst>
                </a:gridCol>
                <a:gridCol w="731520">
                  <a:extLst>
                    <a:ext uri="{9D8B030D-6E8A-4147-A177-3AD203B41FA5}">
                      <a16:colId xmlns:a16="http://schemas.microsoft.com/office/drawing/2014/main" val="1972404400"/>
                    </a:ext>
                  </a:extLst>
                </a:gridCol>
                <a:gridCol w="731520">
                  <a:extLst>
                    <a:ext uri="{9D8B030D-6E8A-4147-A177-3AD203B41FA5}">
                      <a16:colId xmlns:a16="http://schemas.microsoft.com/office/drawing/2014/main" val="2274171207"/>
                    </a:ext>
                  </a:extLst>
                </a:gridCol>
                <a:gridCol w="731520">
                  <a:extLst>
                    <a:ext uri="{9D8B030D-6E8A-4147-A177-3AD203B41FA5}">
                      <a16:colId xmlns:a16="http://schemas.microsoft.com/office/drawing/2014/main" val="1580668807"/>
                    </a:ext>
                  </a:extLst>
                </a:gridCol>
              </a:tblGrid>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468387550"/>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.01</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.01</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689475947"/>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.8</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61892362"/>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.01</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.01</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662239566"/>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89107174"/>
                  </a:ext>
                </a:extLst>
              </a:tr>
            </a:tbl>
          </a:graphicData>
        </a:graphic>
      </p:graphicFrame>
    </p:spTree>
    <p:extLst>
      <p:ext uri="{BB962C8B-B14F-4D97-AF65-F5344CB8AC3E}">
        <p14:creationId xmlns:p14="http://schemas.microsoft.com/office/powerpoint/2010/main" val="110284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991F809-7408-BF46-846B-D45336779E73}"/>
              </a:ext>
            </a:extLst>
          </p:cNvPr>
          <p:cNvGraphicFramePr>
            <a:graphicFrameLocks noGrp="1"/>
          </p:cNvGraphicFramePr>
          <p:nvPr>
            <p:extLst>
              <p:ext uri="{D42A27DB-BD31-4B8C-83A1-F6EECF244321}">
                <p14:modId xmlns:p14="http://schemas.microsoft.com/office/powerpoint/2010/main" val="1247511647"/>
              </p:ext>
            </p:extLst>
          </p:nvPr>
        </p:nvGraphicFramePr>
        <p:xfrm>
          <a:off x="2032000" y="719666"/>
          <a:ext cx="3657600" cy="3657600"/>
        </p:xfrm>
        <a:graphic>
          <a:graphicData uri="http://schemas.openxmlformats.org/drawingml/2006/table">
            <a:tbl>
              <a:tblPr firstRow="1" bandRow="1">
                <a:tableStyleId>{5C22544A-7EE6-4342-B048-85BDC9FD1C3A}</a:tableStyleId>
              </a:tblPr>
              <a:tblGrid>
                <a:gridCol w="731520">
                  <a:extLst>
                    <a:ext uri="{9D8B030D-6E8A-4147-A177-3AD203B41FA5}">
                      <a16:colId xmlns:a16="http://schemas.microsoft.com/office/drawing/2014/main" val="64487363"/>
                    </a:ext>
                  </a:extLst>
                </a:gridCol>
                <a:gridCol w="731520">
                  <a:extLst>
                    <a:ext uri="{9D8B030D-6E8A-4147-A177-3AD203B41FA5}">
                      <a16:colId xmlns:a16="http://schemas.microsoft.com/office/drawing/2014/main" val="1494506360"/>
                    </a:ext>
                  </a:extLst>
                </a:gridCol>
                <a:gridCol w="731520">
                  <a:extLst>
                    <a:ext uri="{9D8B030D-6E8A-4147-A177-3AD203B41FA5}">
                      <a16:colId xmlns:a16="http://schemas.microsoft.com/office/drawing/2014/main" val="1972404400"/>
                    </a:ext>
                  </a:extLst>
                </a:gridCol>
                <a:gridCol w="731520">
                  <a:extLst>
                    <a:ext uri="{9D8B030D-6E8A-4147-A177-3AD203B41FA5}">
                      <a16:colId xmlns:a16="http://schemas.microsoft.com/office/drawing/2014/main" val="2274171207"/>
                    </a:ext>
                  </a:extLst>
                </a:gridCol>
                <a:gridCol w="731520">
                  <a:extLst>
                    <a:ext uri="{9D8B030D-6E8A-4147-A177-3AD203B41FA5}">
                      <a16:colId xmlns:a16="http://schemas.microsoft.com/office/drawing/2014/main" val="1580668807"/>
                    </a:ext>
                  </a:extLst>
                </a:gridCol>
              </a:tblGrid>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468387550"/>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689475947"/>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1,1</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61892362"/>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662239566"/>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89107174"/>
                  </a:ext>
                </a:extLst>
              </a:tr>
            </a:tbl>
          </a:graphicData>
        </a:graphic>
      </p:graphicFrame>
    </p:spTree>
    <p:extLst>
      <p:ext uri="{BB962C8B-B14F-4D97-AF65-F5344CB8AC3E}">
        <p14:creationId xmlns:p14="http://schemas.microsoft.com/office/powerpoint/2010/main" val="37195722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991F809-7408-BF46-846B-D45336779E73}"/>
              </a:ext>
            </a:extLst>
          </p:cNvPr>
          <p:cNvGraphicFramePr>
            <a:graphicFrameLocks noGrp="1"/>
          </p:cNvGraphicFramePr>
          <p:nvPr/>
        </p:nvGraphicFramePr>
        <p:xfrm>
          <a:off x="2032000" y="719666"/>
          <a:ext cx="3657600" cy="3657600"/>
        </p:xfrm>
        <a:graphic>
          <a:graphicData uri="http://schemas.openxmlformats.org/drawingml/2006/table">
            <a:tbl>
              <a:tblPr firstRow="1" bandRow="1">
                <a:tableStyleId>{5C22544A-7EE6-4342-B048-85BDC9FD1C3A}</a:tableStyleId>
              </a:tblPr>
              <a:tblGrid>
                <a:gridCol w="731520">
                  <a:extLst>
                    <a:ext uri="{9D8B030D-6E8A-4147-A177-3AD203B41FA5}">
                      <a16:colId xmlns:a16="http://schemas.microsoft.com/office/drawing/2014/main" val="64487363"/>
                    </a:ext>
                  </a:extLst>
                </a:gridCol>
                <a:gridCol w="731520">
                  <a:extLst>
                    <a:ext uri="{9D8B030D-6E8A-4147-A177-3AD203B41FA5}">
                      <a16:colId xmlns:a16="http://schemas.microsoft.com/office/drawing/2014/main" val="1494506360"/>
                    </a:ext>
                  </a:extLst>
                </a:gridCol>
                <a:gridCol w="731520">
                  <a:extLst>
                    <a:ext uri="{9D8B030D-6E8A-4147-A177-3AD203B41FA5}">
                      <a16:colId xmlns:a16="http://schemas.microsoft.com/office/drawing/2014/main" val="1972404400"/>
                    </a:ext>
                  </a:extLst>
                </a:gridCol>
                <a:gridCol w="731520">
                  <a:extLst>
                    <a:ext uri="{9D8B030D-6E8A-4147-A177-3AD203B41FA5}">
                      <a16:colId xmlns:a16="http://schemas.microsoft.com/office/drawing/2014/main" val="2274171207"/>
                    </a:ext>
                  </a:extLst>
                </a:gridCol>
                <a:gridCol w="731520">
                  <a:extLst>
                    <a:ext uri="{9D8B030D-6E8A-4147-A177-3AD203B41FA5}">
                      <a16:colId xmlns:a16="http://schemas.microsoft.com/office/drawing/2014/main" val="1580668807"/>
                    </a:ext>
                  </a:extLst>
                </a:gridCol>
              </a:tblGrid>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468387550"/>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.01, .005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.01, .005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689475947"/>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.8, .9</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61892362"/>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.01, .005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.04,.02</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.01, .005</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662239566"/>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0, 0</a:t>
                      </a:r>
                      <a:endPar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0, 0</a:t>
                      </a:r>
                    </a:p>
                  </a:txBody>
                  <a:tcPr marL="0" marR="0" marT="0" marB="0"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89107174"/>
                  </a:ext>
                </a:extLst>
              </a:tr>
            </a:tbl>
          </a:graphicData>
        </a:graphic>
      </p:graphicFrame>
    </p:spTree>
    <p:extLst>
      <p:ext uri="{BB962C8B-B14F-4D97-AF65-F5344CB8AC3E}">
        <p14:creationId xmlns:p14="http://schemas.microsoft.com/office/powerpoint/2010/main" val="1215105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D05409-3445-F641-B268-1BF0BCC23F34}"/>
              </a:ext>
            </a:extLst>
          </p:cNvPr>
          <p:cNvSpPr/>
          <p:nvPr/>
        </p:nvSpPr>
        <p:spPr>
          <a:xfrm>
            <a:off x="3992180" y="5272643"/>
            <a:ext cx="2701930" cy="629392"/>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5A7D24FB-D92A-6541-B2D0-46CD46669A41}"/>
              </a:ext>
            </a:extLst>
          </p:cNvPr>
          <p:cNvSpPr txBox="1"/>
          <p:nvPr/>
        </p:nvSpPr>
        <p:spPr>
          <a:xfrm>
            <a:off x="4670705" y="5355771"/>
            <a:ext cx="1344880" cy="461665"/>
          </a:xfrm>
          <a:prstGeom prst="rect">
            <a:avLst/>
          </a:prstGeom>
          <a:noFill/>
        </p:spPr>
        <p:txBody>
          <a:bodyPr wrap="square">
            <a:spAutoFit/>
          </a:bodyPr>
          <a:lstStyle/>
          <a:p>
            <a:pPr lvl="0" algn="ctr">
              <a:defRPr/>
            </a:pPr>
            <a:r>
              <a:rPr lang="en-US" sz="2400" dirty="0">
                <a:solidFill>
                  <a:srgbClr val="000000">
                    <a:lumMod val="75000"/>
                    <a:lumOff val="25000"/>
                  </a:srgbClr>
                </a:solidFill>
                <a:latin typeface="Optima" panose="02000503060000020004" pitchFamily="2" charset="0"/>
              </a:rPr>
              <a:t>Gene</a:t>
            </a:r>
            <a:endParaRPr lang="en-US" sz="2000" dirty="0">
              <a:solidFill>
                <a:srgbClr val="000000">
                  <a:lumMod val="75000"/>
                  <a:lumOff val="25000"/>
                </a:srgbClr>
              </a:solidFill>
              <a:latin typeface="Optima" panose="02000503060000020004" pitchFamily="2" charset="0"/>
            </a:endParaRPr>
          </a:p>
        </p:txBody>
      </p:sp>
      <p:cxnSp>
        <p:nvCxnSpPr>
          <p:cNvPr id="11" name="Straight Arrow Connector 30">
            <a:extLst>
              <a:ext uri="{FF2B5EF4-FFF2-40B4-BE49-F238E27FC236}">
                <a16:creationId xmlns:a16="http://schemas.microsoft.com/office/drawing/2014/main" id="{4EAEC175-7FC3-5C45-9322-3671A51B575C}"/>
              </a:ext>
            </a:extLst>
          </p:cNvPr>
          <p:cNvCxnSpPr>
            <a:cxnSpLocks noChangeShapeType="1"/>
          </p:cNvCxnSpPr>
          <p:nvPr/>
        </p:nvCxnSpPr>
        <p:spPr bwMode="auto">
          <a:xfrm>
            <a:off x="6694110" y="5587339"/>
            <a:ext cx="2687396" cy="0"/>
          </a:xfrm>
          <a:prstGeom prst="straightConnector1">
            <a:avLst/>
          </a:prstGeom>
          <a:noFill/>
          <a:ln w="28575" cmpd="sng">
            <a:solidFill>
              <a:schemeClr val="tx1">
                <a:lumMod val="75000"/>
                <a:lumOff val="25000"/>
              </a:schemeClr>
            </a:solidFill>
            <a:round/>
            <a:headEnd type="none" w="med" len="med"/>
            <a:tailEnd type="none" w="med" len="med"/>
          </a:ln>
        </p:spPr>
      </p:cxnSp>
      <p:cxnSp>
        <p:nvCxnSpPr>
          <p:cNvPr id="13" name="Straight Arrow Connector 30">
            <a:extLst>
              <a:ext uri="{FF2B5EF4-FFF2-40B4-BE49-F238E27FC236}">
                <a16:creationId xmlns:a16="http://schemas.microsoft.com/office/drawing/2014/main" id="{3D5A39AC-6BE0-2545-AB17-926075122236}"/>
              </a:ext>
            </a:extLst>
          </p:cNvPr>
          <p:cNvCxnSpPr>
            <a:cxnSpLocks noChangeShapeType="1"/>
          </p:cNvCxnSpPr>
          <p:nvPr/>
        </p:nvCxnSpPr>
        <p:spPr bwMode="auto">
          <a:xfrm>
            <a:off x="1304784" y="5615047"/>
            <a:ext cx="2687396" cy="0"/>
          </a:xfrm>
          <a:prstGeom prst="straightConnector1">
            <a:avLst/>
          </a:prstGeom>
          <a:noFill/>
          <a:ln w="28575" cmpd="sng">
            <a:solidFill>
              <a:schemeClr val="tx1">
                <a:lumMod val="75000"/>
                <a:lumOff val="25000"/>
              </a:schemeClr>
            </a:solidFill>
            <a:round/>
            <a:headEnd type="none" w="med" len="med"/>
            <a:tailEnd type="none" w="med" len="med"/>
          </a:ln>
        </p:spPr>
      </p:cxnSp>
      <p:sp>
        <p:nvSpPr>
          <p:cNvPr id="14" name="TextBox 13">
            <a:extLst>
              <a:ext uri="{FF2B5EF4-FFF2-40B4-BE49-F238E27FC236}">
                <a16:creationId xmlns:a16="http://schemas.microsoft.com/office/drawing/2014/main" id="{03E1E828-28A4-A044-8A24-7EE18DAFFDA9}"/>
              </a:ext>
            </a:extLst>
          </p:cNvPr>
          <p:cNvSpPr txBox="1"/>
          <p:nvPr/>
        </p:nvSpPr>
        <p:spPr>
          <a:xfrm>
            <a:off x="8148196" y="5671204"/>
            <a:ext cx="1344880" cy="461665"/>
          </a:xfrm>
          <a:prstGeom prst="rect">
            <a:avLst/>
          </a:prstGeom>
          <a:noFill/>
        </p:spPr>
        <p:txBody>
          <a:bodyPr wrap="square">
            <a:spAutoFit/>
          </a:bodyPr>
          <a:lstStyle/>
          <a:p>
            <a:pPr algn="ctr">
              <a:defRPr/>
            </a:pPr>
            <a:r>
              <a:rPr lang="en-US" sz="2400" dirty="0">
                <a:solidFill>
                  <a:srgbClr val="000000">
                    <a:lumMod val="75000"/>
                    <a:lumOff val="25000"/>
                  </a:srgbClr>
                </a:solidFill>
                <a:latin typeface="Optima" panose="02000503060000020004" pitchFamily="2" charset="0"/>
              </a:rPr>
              <a:t>DNA</a:t>
            </a:r>
            <a:endParaRPr lang="en-US" sz="2000" dirty="0">
              <a:solidFill>
                <a:srgbClr val="000000">
                  <a:lumMod val="75000"/>
                  <a:lumOff val="25000"/>
                </a:srgbClr>
              </a:solidFill>
              <a:latin typeface="Optima" panose="02000503060000020004" pitchFamily="2" charset="0"/>
            </a:endParaRPr>
          </a:p>
        </p:txBody>
      </p:sp>
      <p:sp>
        <p:nvSpPr>
          <p:cNvPr id="15" name="TextBox 14">
            <a:extLst>
              <a:ext uri="{FF2B5EF4-FFF2-40B4-BE49-F238E27FC236}">
                <a16:creationId xmlns:a16="http://schemas.microsoft.com/office/drawing/2014/main" id="{574526F3-F3B1-7944-9953-37829EA6DE7D}"/>
              </a:ext>
            </a:extLst>
          </p:cNvPr>
          <p:cNvSpPr txBox="1"/>
          <p:nvPr/>
        </p:nvSpPr>
        <p:spPr>
          <a:xfrm>
            <a:off x="7693598" y="3666518"/>
            <a:ext cx="2016137" cy="461665"/>
          </a:xfrm>
          <a:prstGeom prst="rect">
            <a:avLst/>
          </a:prstGeom>
          <a:noFill/>
        </p:spPr>
        <p:txBody>
          <a:bodyPr wrap="square">
            <a:spAutoFit/>
          </a:bodyPr>
          <a:lstStyle/>
          <a:p>
            <a:pPr algn="ctr">
              <a:defRPr/>
            </a:pPr>
            <a:r>
              <a:rPr lang="en-US" sz="2400" i="1" dirty="0">
                <a:solidFill>
                  <a:srgbClr val="000000">
                    <a:lumMod val="75000"/>
                    <a:lumOff val="25000"/>
                  </a:srgbClr>
                </a:solidFill>
                <a:latin typeface="Optima" panose="02000503060000020004" pitchFamily="2" charset="0"/>
              </a:rPr>
              <a:t>Transcription</a:t>
            </a:r>
            <a:endParaRPr lang="en-US" sz="2000" i="1" dirty="0">
              <a:solidFill>
                <a:srgbClr val="000000">
                  <a:lumMod val="75000"/>
                  <a:lumOff val="25000"/>
                </a:srgbClr>
              </a:solidFill>
              <a:latin typeface="Optima" panose="02000503060000020004" pitchFamily="2" charset="0"/>
            </a:endParaRPr>
          </a:p>
        </p:txBody>
      </p:sp>
      <p:sp>
        <p:nvSpPr>
          <p:cNvPr id="16" name="TextBox 15">
            <a:extLst>
              <a:ext uri="{FF2B5EF4-FFF2-40B4-BE49-F238E27FC236}">
                <a16:creationId xmlns:a16="http://schemas.microsoft.com/office/drawing/2014/main" id="{C34651A3-E77C-D74A-8FCB-E8134A91CCE4}"/>
              </a:ext>
            </a:extLst>
          </p:cNvPr>
          <p:cNvSpPr txBox="1"/>
          <p:nvPr/>
        </p:nvSpPr>
        <p:spPr>
          <a:xfrm>
            <a:off x="4335077" y="927772"/>
            <a:ext cx="2016137" cy="461665"/>
          </a:xfrm>
          <a:prstGeom prst="rect">
            <a:avLst/>
          </a:prstGeom>
          <a:noFill/>
        </p:spPr>
        <p:txBody>
          <a:bodyPr wrap="square">
            <a:spAutoFit/>
          </a:bodyPr>
          <a:lstStyle/>
          <a:p>
            <a:pPr algn="ctr">
              <a:defRPr/>
            </a:pPr>
            <a:r>
              <a:rPr lang="en-US" sz="2400" i="1" dirty="0">
                <a:solidFill>
                  <a:srgbClr val="000000">
                    <a:lumMod val="75000"/>
                    <a:lumOff val="25000"/>
                  </a:srgbClr>
                </a:solidFill>
                <a:latin typeface="Optima" panose="02000503060000020004" pitchFamily="2" charset="0"/>
              </a:rPr>
              <a:t>Translation</a:t>
            </a:r>
            <a:endParaRPr lang="en-US" sz="2000" i="1" dirty="0">
              <a:solidFill>
                <a:srgbClr val="000000">
                  <a:lumMod val="75000"/>
                  <a:lumOff val="25000"/>
                </a:srgbClr>
              </a:solidFill>
              <a:latin typeface="Optima" panose="02000503060000020004" pitchFamily="2" charset="0"/>
            </a:endParaRPr>
          </a:p>
        </p:txBody>
      </p:sp>
      <p:sp>
        <p:nvSpPr>
          <p:cNvPr id="17" name="TextBox 16">
            <a:extLst>
              <a:ext uri="{FF2B5EF4-FFF2-40B4-BE49-F238E27FC236}">
                <a16:creationId xmlns:a16="http://schemas.microsoft.com/office/drawing/2014/main" id="{CE31B7EC-6919-BE40-B07D-9AE7B64208C0}"/>
              </a:ext>
            </a:extLst>
          </p:cNvPr>
          <p:cNvSpPr txBox="1"/>
          <p:nvPr/>
        </p:nvSpPr>
        <p:spPr>
          <a:xfrm>
            <a:off x="617518" y="3759541"/>
            <a:ext cx="2422676" cy="461665"/>
          </a:xfrm>
          <a:prstGeom prst="rect">
            <a:avLst/>
          </a:prstGeom>
          <a:noFill/>
        </p:spPr>
        <p:txBody>
          <a:bodyPr wrap="square">
            <a:spAutoFit/>
          </a:bodyPr>
          <a:lstStyle/>
          <a:p>
            <a:pPr algn="ctr">
              <a:defRPr/>
            </a:pPr>
            <a:r>
              <a:rPr lang="en-US" sz="2400" dirty="0">
                <a:solidFill>
                  <a:srgbClr val="000000">
                    <a:lumMod val="75000"/>
                    <a:lumOff val="25000"/>
                  </a:srgbClr>
                </a:solidFill>
                <a:latin typeface="Optima" panose="02000503060000020004" pitchFamily="2" charset="0"/>
              </a:rPr>
              <a:t>(</a:t>
            </a:r>
            <a:r>
              <a:rPr lang="en-US" sz="2400" i="1" dirty="0">
                <a:solidFill>
                  <a:srgbClr val="000000">
                    <a:lumMod val="75000"/>
                    <a:lumOff val="25000"/>
                  </a:srgbClr>
                </a:solidFill>
                <a:latin typeface="Optima" panose="02000503060000020004" pitchFamily="2" charset="0"/>
              </a:rPr>
              <a:t>Auto</a:t>
            </a:r>
            <a:r>
              <a:rPr lang="en-US" sz="2400" dirty="0">
                <a:solidFill>
                  <a:srgbClr val="000000">
                    <a:lumMod val="75000"/>
                    <a:lumOff val="25000"/>
                  </a:srgbClr>
                </a:solidFill>
                <a:latin typeface="Optima" panose="02000503060000020004" pitchFamily="2" charset="0"/>
              </a:rPr>
              <a:t>)</a:t>
            </a:r>
            <a:r>
              <a:rPr lang="en-US" sz="2400" i="1" dirty="0">
                <a:solidFill>
                  <a:srgbClr val="000000">
                    <a:lumMod val="75000"/>
                    <a:lumOff val="25000"/>
                  </a:srgbClr>
                </a:solidFill>
                <a:latin typeface="Optima" panose="02000503060000020004" pitchFamily="2" charset="0"/>
              </a:rPr>
              <a:t>r</a:t>
            </a:r>
            <a:r>
              <a:rPr lang="en-US" sz="2400" i="1" dirty="0" err="1">
                <a:solidFill>
                  <a:srgbClr val="000000">
                    <a:lumMod val="75000"/>
                    <a:lumOff val="25000"/>
                  </a:srgbClr>
                </a:solidFill>
                <a:latin typeface="Optima" panose="02000503060000020004" pitchFamily="2" charset="0"/>
              </a:rPr>
              <a:t>egulation</a:t>
            </a:r>
            <a:endParaRPr lang="en-US" sz="2000" i="1" dirty="0">
              <a:solidFill>
                <a:srgbClr val="000000">
                  <a:lumMod val="75000"/>
                  <a:lumOff val="25000"/>
                </a:srgbClr>
              </a:solidFill>
              <a:latin typeface="Optima" panose="02000503060000020004" pitchFamily="2" charset="0"/>
            </a:endParaRPr>
          </a:p>
        </p:txBody>
      </p:sp>
      <p:sp>
        <p:nvSpPr>
          <p:cNvPr id="18" name="TextBox 17">
            <a:extLst>
              <a:ext uri="{FF2B5EF4-FFF2-40B4-BE49-F238E27FC236}">
                <a16:creationId xmlns:a16="http://schemas.microsoft.com/office/drawing/2014/main" id="{18AAD20E-FD65-B443-B97B-116E6D77122C}"/>
              </a:ext>
            </a:extLst>
          </p:cNvPr>
          <p:cNvSpPr txBox="1"/>
          <p:nvPr/>
        </p:nvSpPr>
        <p:spPr>
          <a:xfrm>
            <a:off x="6481841" y="2607295"/>
            <a:ext cx="2016137" cy="461665"/>
          </a:xfrm>
          <a:prstGeom prst="rect">
            <a:avLst/>
          </a:prstGeom>
          <a:noFill/>
        </p:spPr>
        <p:txBody>
          <a:bodyPr wrap="square" anchor="ctr">
            <a:spAutoFit/>
          </a:bodyPr>
          <a:lstStyle/>
          <a:p>
            <a:pPr algn="ctr">
              <a:defRPr/>
            </a:pPr>
            <a:r>
              <a:rPr lang="en-US" sz="2400" dirty="0">
                <a:solidFill>
                  <a:srgbClr val="000000">
                    <a:lumMod val="75000"/>
                    <a:lumOff val="25000"/>
                  </a:srgbClr>
                </a:solidFill>
                <a:latin typeface="Optima" panose="02000503060000020004" pitchFamily="2" charset="0"/>
              </a:rPr>
              <a:t>mRNA</a:t>
            </a:r>
            <a:endParaRPr lang="en-US" sz="2000" dirty="0">
              <a:solidFill>
                <a:srgbClr val="000000">
                  <a:lumMod val="75000"/>
                  <a:lumOff val="25000"/>
                </a:srgbClr>
              </a:solidFill>
              <a:latin typeface="Optima" panose="02000503060000020004" pitchFamily="2" charset="0"/>
            </a:endParaRPr>
          </a:p>
        </p:txBody>
      </p:sp>
      <p:sp>
        <p:nvSpPr>
          <p:cNvPr id="19" name="TextBox 18">
            <a:extLst>
              <a:ext uri="{FF2B5EF4-FFF2-40B4-BE49-F238E27FC236}">
                <a16:creationId xmlns:a16="http://schemas.microsoft.com/office/drawing/2014/main" id="{8CFA0379-87C3-AB43-9938-D5261B650AE0}"/>
              </a:ext>
            </a:extLst>
          </p:cNvPr>
          <p:cNvSpPr txBox="1"/>
          <p:nvPr/>
        </p:nvSpPr>
        <p:spPr>
          <a:xfrm>
            <a:off x="2186793" y="2607295"/>
            <a:ext cx="2016137" cy="461665"/>
          </a:xfrm>
          <a:prstGeom prst="rect">
            <a:avLst/>
          </a:prstGeom>
          <a:noFill/>
        </p:spPr>
        <p:txBody>
          <a:bodyPr wrap="square" anchor="ctr">
            <a:spAutoFit/>
          </a:bodyPr>
          <a:lstStyle/>
          <a:p>
            <a:pPr algn="ctr">
              <a:defRPr/>
            </a:pPr>
            <a:r>
              <a:rPr lang="en-US" sz="2400" dirty="0">
                <a:solidFill>
                  <a:srgbClr val="000000">
                    <a:lumMod val="75000"/>
                    <a:lumOff val="25000"/>
                  </a:srgbClr>
                </a:solidFill>
                <a:latin typeface="Optima" panose="02000503060000020004" pitchFamily="2" charset="0"/>
              </a:rPr>
              <a:t>Protein</a:t>
            </a:r>
            <a:endParaRPr lang="en-US" sz="2000" dirty="0">
              <a:solidFill>
                <a:srgbClr val="000000">
                  <a:lumMod val="75000"/>
                  <a:lumOff val="25000"/>
                </a:srgbClr>
              </a:solidFill>
              <a:latin typeface="Optima" panose="02000503060000020004" pitchFamily="2" charset="0"/>
            </a:endParaRPr>
          </a:p>
        </p:txBody>
      </p:sp>
      <p:sp>
        <p:nvSpPr>
          <p:cNvPr id="20" name="Arc 19">
            <a:extLst>
              <a:ext uri="{FF2B5EF4-FFF2-40B4-BE49-F238E27FC236}">
                <a16:creationId xmlns:a16="http://schemas.microsoft.com/office/drawing/2014/main" id="{1C3B08F5-84DE-B04B-8476-1EDE2C0C5096}"/>
              </a:ext>
            </a:extLst>
          </p:cNvPr>
          <p:cNvSpPr/>
          <p:nvPr/>
        </p:nvSpPr>
        <p:spPr>
          <a:xfrm rot="5400000" flipH="1">
            <a:off x="3107627" y="1316063"/>
            <a:ext cx="4471035" cy="4700902"/>
          </a:xfrm>
          <a:prstGeom prst="arc">
            <a:avLst>
              <a:gd name="adj1" fmla="val 13568773"/>
              <a:gd name="adj2" fmla="val 16980502"/>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Arc 20">
            <a:extLst>
              <a:ext uri="{FF2B5EF4-FFF2-40B4-BE49-F238E27FC236}">
                <a16:creationId xmlns:a16="http://schemas.microsoft.com/office/drawing/2014/main" id="{C30BD62A-448D-934D-BED8-165617B29056}"/>
              </a:ext>
            </a:extLst>
          </p:cNvPr>
          <p:cNvSpPr/>
          <p:nvPr/>
        </p:nvSpPr>
        <p:spPr>
          <a:xfrm rot="5400000" flipH="1">
            <a:off x="3106110" y="1298251"/>
            <a:ext cx="4471035" cy="4700902"/>
          </a:xfrm>
          <a:prstGeom prst="arc">
            <a:avLst>
              <a:gd name="adj1" fmla="val 18121241"/>
              <a:gd name="adj2" fmla="val 3592450"/>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Arc 22">
            <a:extLst>
              <a:ext uri="{FF2B5EF4-FFF2-40B4-BE49-F238E27FC236}">
                <a16:creationId xmlns:a16="http://schemas.microsoft.com/office/drawing/2014/main" id="{6F092633-5DE9-C44D-8BF9-DC2AF347403E}"/>
              </a:ext>
            </a:extLst>
          </p:cNvPr>
          <p:cNvSpPr/>
          <p:nvPr/>
        </p:nvSpPr>
        <p:spPr>
          <a:xfrm rot="5400000" flipH="1">
            <a:off x="3106109" y="1298251"/>
            <a:ext cx="4471035" cy="4700902"/>
          </a:xfrm>
          <a:prstGeom prst="arc">
            <a:avLst>
              <a:gd name="adj1" fmla="val 4702955"/>
              <a:gd name="adj2" fmla="val 8031926"/>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327739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14">
            <a:extLst>
              <a:ext uri="{FF2B5EF4-FFF2-40B4-BE49-F238E27FC236}">
                <a16:creationId xmlns:a16="http://schemas.microsoft.com/office/drawing/2014/main" id="{FD2F2A07-C9B9-8E48-962D-F703F55F66F9}"/>
              </a:ext>
            </a:extLst>
          </p:cNvPr>
          <p:cNvSpPr>
            <a:spLocks noChangeAspect="1"/>
          </p:cNvSpPr>
          <p:nvPr/>
        </p:nvSpPr>
        <p:spPr bwMode="auto">
          <a:xfrm>
            <a:off x="2248984" y="2326925"/>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X</a:t>
            </a:r>
          </a:p>
        </p:txBody>
      </p:sp>
      <p:cxnSp>
        <p:nvCxnSpPr>
          <p:cNvPr id="5" name="Straight Arrow Connector 30">
            <a:extLst>
              <a:ext uri="{FF2B5EF4-FFF2-40B4-BE49-F238E27FC236}">
                <a16:creationId xmlns:a16="http://schemas.microsoft.com/office/drawing/2014/main" id="{1BCDC0D6-06C4-074B-9EBC-246B1DFC00B9}"/>
              </a:ext>
            </a:extLst>
          </p:cNvPr>
          <p:cNvCxnSpPr>
            <a:cxnSpLocks noChangeShapeType="1"/>
          </p:cNvCxnSpPr>
          <p:nvPr/>
        </p:nvCxnSpPr>
        <p:spPr bwMode="auto">
          <a:xfrm>
            <a:off x="2725094" y="2509805"/>
            <a:ext cx="766252" cy="0"/>
          </a:xfrm>
          <a:prstGeom prst="straightConnector1">
            <a:avLst/>
          </a:prstGeom>
          <a:noFill/>
          <a:ln w="28575" cmpd="sng">
            <a:solidFill>
              <a:schemeClr val="tx1">
                <a:lumMod val="75000"/>
                <a:lumOff val="25000"/>
              </a:schemeClr>
            </a:solidFill>
            <a:round/>
            <a:headEnd/>
            <a:tailEnd type="arrow" w="sm" len="sm"/>
          </a:ln>
        </p:spPr>
      </p:cxnSp>
      <p:sp>
        <p:nvSpPr>
          <p:cNvPr id="6" name="Oval 14">
            <a:extLst>
              <a:ext uri="{FF2B5EF4-FFF2-40B4-BE49-F238E27FC236}">
                <a16:creationId xmlns:a16="http://schemas.microsoft.com/office/drawing/2014/main" id="{BD7AC45D-059A-F043-B663-9618918E1CF0}"/>
              </a:ext>
            </a:extLst>
          </p:cNvPr>
          <p:cNvSpPr>
            <a:spLocks noChangeAspect="1"/>
          </p:cNvSpPr>
          <p:nvPr/>
        </p:nvSpPr>
        <p:spPr bwMode="auto">
          <a:xfrm>
            <a:off x="3607519" y="2326925"/>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Y</a:t>
            </a:r>
          </a:p>
        </p:txBody>
      </p:sp>
      <p:sp>
        <p:nvSpPr>
          <p:cNvPr id="10" name="Oval 14">
            <a:extLst>
              <a:ext uri="{FF2B5EF4-FFF2-40B4-BE49-F238E27FC236}">
                <a16:creationId xmlns:a16="http://schemas.microsoft.com/office/drawing/2014/main" id="{242E742B-F30D-8F48-AC63-671258DAD5C4}"/>
              </a:ext>
            </a:extLst>
          </p:cNvPr>
          <p:cNvSpPr>
            <a:spLocks noChangeAspect="1"/>
          </p:cNvSpPr>
          <p:nvPr/>
        </p:nvSpPr>
        <p:spPr bwMode="auto">
          <a:xfrm>
            <a:off x="4853638" y="2326925"/>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X</a:t>
            </a:r>
          </a:p>
        </p:txBody>
      </p:sp>
      <p:cxnSp>
        <p:nvCxnSpPr>
          <p:cNvPr id="11" name="Straight Arrow Connector 30">
            <a:extLst>
              <a:ext uri="{FF2B5EF4-FFF2-40B4-BE49-F238E27FC236}">
                <a16:creationId xmlns:a16="http://schemas.microsoft.com/office/drawing/2014/main" id="{BAAD88A7-208E-B444-B686-72324328DF9C}"/>
              </a:ext>
            </a:extLst>
          </p:cNvPr>
          <p:cNvCxnSpPr>
            <a:cxnSpLocks noChangeShapeType="1"/>
          </p:cNvCxnSpPr>
          <p:nvPr/>
        </p:nvCxnSpPr>
        <p:spPr bwMode="auto">
          <a:xfrm>
            <a:off x="5329748" y="2509805"/>
            <a:ext cx="766252" cy="0"/>
          </a:xfrm>
          <a:prstGeom prst="straightConnector1">
            <a:avLst/>
          </a:prstGeom>
          <a:noFill/>
          <a:ln w="28575" cmpd="sng">
            <a:solidFill>
              <a:schemeClr val="tx1">
                <a:lumMod val="75000"/>
                <a:lumOff val="25000"/>
              </a:schemeClr>
            </a:solidFill>
            <a:round/>
            <a:headEnd/>
            <a:tailEnd type="arrow" w="sm" len="sm"/>
          </a:ln>
        </p:spPr>
      </p:cxnSp>
      <p:sp>
        <p:nvSpPr>
          <p:cNvPr id="12" name="Oval 14">
            <a:extLst>
              <a:ext uri="{FF2B5EF4-FFF2-40B4-BE49-F238E27FC236}">
                <a16:creationId xmlns:a16="http://schemas.microsoft.com/office/drawing/2014/main" id="{25C19BFF-1A80-7B4F-AFCF-4F6DDC633831}"/>
              </a:ext>
            </a:extLst>
          </p:cNvPr>
          <p:cNvSpPr>
            <a:spLocks noChangeAspect="1"/>
          </p:cNvSpPr>
          <p:nvPr/>
        </p:nvSpPr>
        <p:spPr bwMode="auto">
          <a:xfrm>
            <a:off x="6212173" y="2326925"/>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Y</a:t>
            </a:r>
          </a:p>
        </p:txBody>
      </p:sp>
      <p:sp>
        <p:nvSpPr>
          <p:cNvPr id="13" name="Arc 12">
            <a:extLst>
              <a:ext uri="{FF2B5EF4-FFF2-40B4-BE49-F238E27FC236}">
                <a16:creationId xmlns:a16="http://schemas.microsoft.com/office/drawing/2014/main" id="{AC8DC1D2-6463-994E-9086-A20D34CC7E3E}"/>
              </a:ext>
            </a:extLst>
          </p:cNvPr>
          <p:cNvSpPr/>
          <p:nvPr/>
        </p:nvSpPr>
        <p:spPr>
          <a:xfrm>
            <a:off x="6511228" y="2079210"/>
            <a:ext cx="365764" cy="861190"/>
          </a:xfrm>
          <a:prstGeom prst="arc">
            <a:avLst>
              <a:gd name="adj1" fmla="val 13883411"/>
              <a:gd name="adj2" fmla="val 8076317"/>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24604BE8-3D9F-D242-A5FD-5DE6CF96EBF6}"/>
              </a:ext>
            </a:extLst>
          </p:cNvPr>
          <p:cNvSpPr txBox="1"/>
          <p:nvPr/>
        </p:nvSpPr>
        <p:spPr>
          <a:xfrm>
            <a:off x="2431866" y="1805692"/>
            <a:ext cx="1344880" cy="400110"/>
          </a:xfrm>
          <a:prstGeom prst="rect">
            <a:avLst/>
          </a:prstGeom>
          <a:noFill/>
        </p:spPr>
        <p:txBody>
          <a:bodyPr wrap="square">
            <a:spAutoFit/>
          </a:bodyPr>
          <a:lstStyle/>
          <a:p>
            <a:pPr algn="ctr">
              <a:defRPr/>
            </a:pPr>
            <a:r>
              <a:rPr lang="en-US" sz="2000" b="1" dirty="0">
                <a:solidFill>
                  <a:srgbClr val="000000">
                    <a:lumMod val="75000"/>
                    <a:lumOff val="25000"/>
                  </a:srgbClr>
                </a:solidFill>
                <a:latin typeface="Optima" panose="02000503060000020004" pitchFamily="2" charset="0"/>
              </a:rPr>
              <a:t>Cell 1</a:t>
            </a:r>
          </a:p>
        </p:txBody>
      </p:sp>
      <p:sp>
        <p:nvSpPr>
          <p:cNvPr id="16" name="TextBox 15">
            <a:extLst>
              <a:ext uri="{FF2B5EF4-FFF2-40B4-BE49-F238E27FC236}">
                <a16:creationId xmlns:a16="http://schemas.microsoft.com/office/drawing/2014/main" id="{A0090D4D-647C-7F41-97E9-1D314F874248}"/>
              </a:ext>
            </a:extLst>
          </p:cNvPr>
          <p:cNvSpPr txBox="1"/>
          <p:nvPr/>
        </p:nvSpPr>
        <p:spPr>
          <a:xfrm>
            <a:off x="5050175" y="1805692"/>
            <a:ext cx="1344880" cy="400110"/>
          </a:xfrm>
          <a:prstGeom prst="rect">
            <a:avLst/>
          </a:prstGeom>
          <a:noFill/>
        </p:spPr>
        <p:txBody>
          <a:bodyPr wrap="square">
            <a:spAutoFit/>
          </a:bodyPr>
          <a:lstStyle/>
          <a:p>
            <a:pPr algn="ctr">
              <a:defRPr/>
            </a:pPr>
            <a:r>
              <a:rPr lang="en-US" sz="2000" b="1" dirty="0">
                <a:solidFill>
                  <a:srgbClr val="000000">
                    <a:lumMod val="75000"/>
                    <a:lumOff val="25000"/>
                  </a:srgbClr>
                </a:solidFill>
                <a:latin typeface="Optima" panose="02000503060000020004" pitchFamily="2" charset="0"/>
              </a:rPr>
              <a:t>Cell 2</a:t>
            </a:r>
          </a:p>
        </p:txBody>
      </p:sp>
      <p:sp>
        <p:nvSpPr>
          <p:cNvPr id="17" name="TextBox 16">
            <a:extLst>
              <a:ext uri="{FF2B5EF4-FFF2-40B4-BE49-F238E27FC236}">
                <a16:creationId xmlns:a16="http://schemas.microsoft.com/office/drawing/2014/main" id="{F479B310-A706-FF44-B9DE-FDE099F096C1}"/>
              </a:ext>
            </a:extLst>
          </p:cNvPr>
          <p:cNvSpPr txBox="1"/>
          <p:nvPr/>
        </p:nvSpPr>
        <p:spPr>
          <a:xfrm>
            <a:off x="5507568" y="2444399"/>
            <a:ext cx="370614" cy="461665"/>
          </a:xfrm>
          <a:prstGeom prst="rect">
            <a:avLst/>
          </a:prstGeom>
          <a:noFill/>
        </p:spPr>
        <p:txBody>
          <a:bodyPr wrap="none" rtlCol="0">
            <a:spAutoFit/>
          </a:bodyPr>
          <a:lstStyle/>
          <a:p>
            <a:pPr algn="ctr" fontAlgn="base"/>
            <a:r>
              <a:rPr lang="en-US" sz="2400" b="1" dirty="0">
                <a:solidFill>
                  <a:schemeClr val="tx1">
                    <a:lumMod val="75000"/>
                    <a:lumOff val="25000"/>
                  </a:schemeClr>
                </a:solidFill>
                <a:latin typeface="Optima" panose="02000503060000020004" pitchFamily="2" charset="0"/>
              </a:rPr>
              <a:t>+</a:t>
            </a:r>
          </a:p>
        </p:txBody>
      </p:sp>
      <p:sp>
        <p:nvSpPr>
          <p:cNvPr id="18" name="TextBox 17">
            <a:extLst>
              <a:ext uri="{FF2B5EF4-FFF2-40B4-BE49-F238E27FC236}">
                <a16:creationId xmlns:a16="http://schemas.microsoft.com/office/drawing/2014/main" id="{930437EF-9862-A144-9706-EF2022737E5C}"/>
              </a:ext>
            </a:extLst>
          </p:cNvPr>
          <p:cNvSpPr txBox="1"/>
          <p:nvPr/>
        </p:nvSpPr>
        <p:spPr>
          <a:xfrm>
            <a:off x="6875799" y="2279551"/>
            <a:ext cx="370614" cy="461665"/>
          </a:xfrm>
          <a:prstGeom prst="rect">
            <a:avLst/>
          </a:prstGeom>
          <a:noFill/>
        </p:spPr>
        <p:txBody>
          <a:bodyPr wrap="none" rtlCol="0">
            <a:spAutoFit/>
          </a:bodyPr>
          <a:lstStyle/>
          <a:p>
            <a:pPr algn="ctr" fontAlgn="base"/>
            <a:r>
              <a:rPr lang="en-US" sz="2400" b="1" dirty="0">
                <a:solidFill>
                  <a:schemeClr val="tx1">
                    <a:lumMod val="75000"/>
                    <a:lumOff val="25000"/>
                  </a:schemeClr>
                </a:solidFill>
                <a:latin typeface="Optima" panose="02000503060000020004" pitchFamily="2" charset="0"/>
              </a:rPr>
              <a:t>−</a:t>
            </a:r>
          </a:p>
        </p:txBody>
      </p:sp>
      <p:sp>
        <p:nvSpPr>
          <p:cNvPr id="19" name="TextBox 18">
            <a:extLst>
              <a:ext uri="{FF2B5EF4-FFF2-40B4-BE49-F238E27FC236}">
                <a16:creationId xmlns:a16="http://schemas.microsoft.com/office/drawing/2014/main" id="{9F04C475-F969-284E-B8B1-94DC83415E9F}"/>
              </a:ext>
            </a:extLst>
          </p:cNvPr>
          <p:cNvSpPr txBox="1"/>
          <p:nvPr/>
        </p:nvSpPr>
        <p:spPr>
          <a:xfrm>
            <a:off x="2902914" y="2444398"/>
            <a:ext cx="370614" cy="461665"/>
          </a:xfrm>
          <a:prstGeom prst="rect">
            <a:avLst/>
          </a:prstGeom>
          <a:noFill/>
        </p:spPr>
        <p:txBody>
          <a:bodyPr wrap="none" rtlCol="0">
            <a:spAutoFit/>
          </a:bodyPr>
          <a:lstStyle/>
          <a:p>
            <a:pPr algn="ctr" fontAlgn="base"/>
            <a:r>
              <a:rPr lang="en-US" sz="2400" b="1" dirty="0">
                <a:solidFill>
                  <a:schemeClr val="tx1">
                    <a:lumMod val="75000"/>
                    <a:lumOff val="25000"/>
                  </a:schemeClr>
                </a:solidFill>
                <a:latin typeface="Optima" panose="02000503060000020004" pitchFamily="2" charset="0"/>
              </a:rPr>
              <a:t>+</a:t>
            </a:r>
          </a:p>
        </p:txBody>
      </p:sp>
    </p:spTree>
    <p:extLst>
      <p:ext uri="{BB962C8B-B14F-4D97-AF65-F5344CB8AC3E}">
        <p14:creationId xmlns:p14="http://schemas.microsoft.com/office/powerpoint/2010/main" val="4124477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Oval 14">
            <a:extLst>
              <a:ext uri="{FF2B5EF4-FFF2-40B4-BE49-F238E27FC236}">
                <a16:creationId xmlns:a16="http://schemas.microsoft.com/office/drawing/2014/main" id="{01B38E0F-C819-FA4F-A6E9-9E3D6038225C}"/>
              </a:ext>
            </a:extLst>
          </p:cNvPr>
          <p:cNvSpPr>
            <a:spLocks noChangeAspect="1"/>
          </p:cNvSpPr>
          <p:nvPr/>
        </p:nvSpPr>
        <p:spPr bwMode="auto">
          <a:xfrm>
            <a:off x="4766553" y="1935039"/>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X</a:t>
            </a:r>
          </a:p>
        </p:txBody>
      </p:sp>
      <p:cxnSp>
        <p:nvCxnSpPr>
          <p:cNvPr id="23" name="Straight Arrow Connector 30">
            <a:extLst>
              <a:ext uri="{FF2B5EF4-FFF2-40B4-BE49-F238E27FC236}">
                <a16:creationId xmlns:a16="http://schemas.microsoft.com/office/drawing/2014/main" id="{AD9DAED9-5927-3848-97AA-2BBD25A249B3}"/>
              </a:ext>
            </a:extLst>
          </p:cNvPr>
          <p:cNvCxnSpPr>
            <a:cxnSpLocks noChangeShapeType="1"/>
          </p:cNvCxnSpPr>
          <p:nvPr/>
        </p:nvCxnSpPr>
        <p:spPr bwMode="auto">
          <a:xfrm>
            <a:off x="5242663" y="2117919"/>
            <a:ext cx="766252" cy="0"/>
          </a:xfrm>
          <a:prstGeom prst="straightConnector1">
            <a:avLst/>
          </a:prstGeom>
          <a:noFill/>
          <a:ln w="28575" cmpd="sng">
            <a:solidFill>
              <a:schemeClr val="tx1">
                <a:lumMod val="75000"/>
                <a:lumOff val="25000"/>
              </a:schemeClr>
            </a:solidFill>
            <a:round/>
            <a:headEnd/>
            <a:tailEnd type="arrow" w="sm" len="sm"/>
          </a:ln>
        </p:spPr>
      </p:cxnSp>
      <p:sp>
        <p:nvSpPr>
          <p:cNvPr id="24" name="Oval 14">
            <a:extLst>
              <a:ext uri="{FF2B5EF4-FFF2-40B4-BE49-F238E27FC236}">
                <a16:creationId xmlns:a16="http://schemas.microsoft.com/office/drawing/2014/main" id="{8F59C1AE-1A93-CE4E-AEBB-55E60AD6BB27}"/>
              </a:ext>
            </a:extLst>
          </p:cNvPr>
          <p:cNvSpPr>
            <a:spLocks noChangeAspect="1"/>
          </p:cNvSpPr>
          <p:nvPr/>
        </p:nvSpPr>
        <p:spPr bwMode="auto">
          <a:xfrm>
            <a:off x="6125088" y="1935039"/>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Y</a:t>
            </a:r>
          </a:p>
        </p:txBody>
      </p:sp>
      <p:sp>
        <p:nvSpPr>
          <p:cNvPr id="25" name="Oval 14">
            <a:extLst>
              <a:ext uri="{FF2B5EF4-FFF2-40B4-BE49-F238E27FC236}">
                <a16:creationId xmlns:a16="http://schemas.microsoft.com/office/drawing/2014/main" id="{2450309B-4D9A-4A40-8B07-F8351A92A08B}"/>
              </a:ext>
            </a:extLst>
          </p:cNvPr>
          <p:cNvSpPr>
            <a:spLocks noChangeAspect="1"/>
          </p:cNvSpPr>
          <p:nvPr/>
        </p:nvSpPr>
        <p:spPr bwMode="auto">
          <a:xfrm>
            <a:off x="7483623" y="1935039"/>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Z</a:t>
            </a:r>
          </a:p>
        </p:txBody>
      </p:sp>
      <p:cxnSp>
        <p:nvCxnSpPr>
          <p:cNvPr id="26" name="Straight Arrow Connector 30">
            <a:extLst>
              <a:ext uri="{FF2B5EF4-FFF2-40B4-BE49-F238E27FC236}">
                <a16:creationId xmlns:a16="http://schemas.microsoft.com/office/drawing/2014/main" id="{A9355787-AD04-4F40-A3F1-A59F1E6598FC}"/>
              </a:ext>
            </a:extLst>
          </p:cNvPr>
          <p:cNvCxnSpPr>
            <a:cxnSpLocks noChangeShapeType="1"/>
          </p:cNvCxnSpPr>
          <p:nvPr/>
        </p:nvCxnSpPr>
        <p:spPr bwMode="auto">
          <a:xfrm>
            <a:off x="6603377" y="2117919"/>
            <a:ext cx="766252" cy="0"/>
          </a:xfrm>
          <a:prstGeom prst="straightConnector1">
            <a:avLst/>
          </a:prstGeom>
          <a:noFill/>
          <a:ln w="31750" cmpd="sng">
            <a:solidFill>
              <a:schemeClr val="tx1">
                <a:lumMod val="75000"/>
                <a:lumOff val="25000"/>
              </a:schemeClr>
            </a:solidFill>
            <a:round/>
            <a:headEnd/>
            <a:tailEnd type="arrow" w="sm" len="sm"/>
          </a:ln>
        </p:spPr>
      </p:cxnSp>
      <p:sp>
        <p:nvSpPr>
          <p:cNvPr id="27" name="Arc 26">
            <a:extLst>
              <a:ext uri="{FF2B5EF4-FFF2-40B4-BE49-F238E27FC236}">
                <a16:creationId xmlns:a16="http://schemas.microsoft.com/office/drawing/2014/main" id="{A19F9443-639F-E74B-A207-76C9E88F84CA}"/>
              </a:ext>
            </a:extLst>
          </p:cNvPr>
          <p:cNvSpPr/>
          <p:nvPr/>
        </p:nvSpPr>
        <p:spPr>
          <a:xfrm>
            <a:off x="4545993" y="1412525"/>
            <a:ext cx="3434024" cy="2876441"/>
          </a:xfrm>
          <a:prstGeom prst="arc">
            <a:avLst>
              <a:gd name="adj1" fmla="val 13097412"/>
              <a:gd name="adj2" fmla="val 19359844"/>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1228880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14">
            <a:extLst>
              <a:ext uri="{FF2B5EF4-FFF2-40B4-BE49-F238E27FC236}">
                <a16:creationId xmlns:a16="http://schemas.microsoft.com/office/drawing/2014/main" id="{F27F53A2-2D56-C947-9C09-1CE3075357DF}"/>
              </a:ext>
            </a:extLst>
          </p:cNvPr>
          <p:cNvSpPr>
            <a:spLocks noChangeAspect="1"/>
          </p:cNvSpPr>
          <p:nvPr/>
        </p:nvSpPr>
        <p:spPr bwMode="auto">
          <a:xfrm>
            <a:off x="4766553" y="1935039"/>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X</a:t>
            </a:r>
          </a:p>
        </p:txBody>
      </p:sp>
      <p:cxnSp>
        <p:nvCxnSpPr>
          <p:cNvPr id="6" name="Straight Arrow Connector 30">
            <a:extLst>
              <a:ext uri="{FF2B5EF4-FFF2-40B4-BE49-F238E27FC236}">
                <a16:creationId xmlns:a16="http://schemas.microsoft.com/office/drawing/2014/main" id="{D3290F87-73A4-C94B-8744-7F452F563DF2}"/>
              </a:ext>
            </a:extLst>
          </p:cNvPr>
          <p:cNvCxnSpPr>
            <a:cxnSpLocks noChangeShapeType="1"/>
          </p:cNvCxnSpPr>
          <p:nvPr/>
        </p:nvCxnSpPr>
        <p:spPr bwMode="auto">
          <a:xfrm>
            <a:off x="5242663" y="2117919"/>
            <a:ext cx="766252" cy="0"/>
          </a:xfrm>
          <a:prstGeom prst="straightConnector1">
            <a:avLst/>
          </a:prstGeom>
          <a:noFill/>
          <a:ln w="28575" cmpd="sng">
            <a:solidFill>
              <a:schemeClr val="tx1">
                <a:lumMod val="75000"/>
                <a:lumOff val="25000"/>
              </a:schemeClr>
            </a:solidFill>
            <a:round/>
            <a:headEnd/>
            <a:tailEnd type="arrow" w="sm" len="sm"/>
          </a:ln>
        </p:spPr>
      </p:cxnSp>
      <p:sp>
        <p:nvSpPr>
          <p:cNvPr id="7" name="Oval 14">
            <a:extLst>
              <a:ext uri="{FF2B5EF4-FFF2-40B4-BE49-F238E27FC236}">
                <a16:creationId xmlns:a16="http://schemas.microsoft.com/office/drawing/2014/main" id="{D0B49ADD-7CE0-B542-B825-66EAC3B5001F}"/>
              </a:ext>
            </a:extLst>
          </p:cNvPr>
          <p:cNvSpPr>
            <a:spLocks noChangeAspect="1"/>
          </p:cNvSpPr>
          <p:nvPr/>
        </p:nvSpPr>
        <p:spPr bwMode="auto">
          <a:xfrm>
            <a:off x="6125088" y="1935039"/>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Y</a:t>
            </a:r>
          </a:p>
        </p:txBody>
      </p:sp>
      <p:sp>
        <p:nvSpPr>
          <p:cNvPr id="8" name="Oval 14">
            <a:extLst>
              <a:ext uri="{FF2B5EF4-FFF2-40B4-BE49-F238E27FC236}">
                <a16:creationId xmlns:a16="http://schemas.microsoft.com/office/drawing/2014/main" id="{40413EC1-B377-C641-B971-C2A50693EDEC}"/>
              </a:ext>
            </a:extLst>
          </p:cNvPr>
          <p:cNvSpPr>
            <a:spLocks noChangeAspect="1"/>
          </p:cNvSpPr>
          <p:nvPr/>
        </p:nvSpPr>
        <p:spPr bwMode="auto">
          <a:xfrm>
            <a:off x="7483623" y="1935039"/>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Z</a:t>
            </a:r>
          </a:p>
        </p:txBody>
      </p:sp>
      <p:cxnSp>
        <p:nvCxnSpPr>
          <p:cNvPr id="14" name="Straight Arrow Connector 30">
            <a:extLst>
              <a:ext uri="{FF2B5EF4-FFF2-40B4-BE49-F238E27FC236}">
                <a16:creationId xmlns:a16="http://schemas.microsoft.com/office/drawing/2014/main" id="{22D95DCF-1B3F-7B4C-B6F7-F9CBC61BB1D8}"/>
              </a:ext>
            </a:extLst>
          </p:cNvPr>
          <p:cNvCxnSpPr>
            <a:cxnSpLocks noChangeShapeType="1"/>
          </p:cNvCxnSpPr>
          <p:nvPr/>
        </p:nvCxnSpPr>
        <p:spPr bwMode="auto">
          <a:xfrm>
            <a:off x="6603377" y="2117919"/>
            <a:ext cx="766252" cy="0"/>
          </a:xfrm>
          <a:prstGeom prst="straightConnector1">
            <a:avLst/>
          </a:prstGeom>
          <a:noFill/>
          <a:ln w="31750" cmpd="sng">
            <a:solidFill>
              <a:schemeClr val="tx1">
                <a:lumMod val="75000"/>
                <a:lumOff val="25000"/>
              </a:schemeClr>
            </a:solidFill>
            <a:round/>
            <a:headEnd/>
            <a:tailEnd type="arrow" w="sm" len="sm"/>
          </a:ln>
        </p:spPr>
      </p:cxnSp>
      <p:sp>
        <p:nvSpPr>
          <p:cNvPr id="21" name="Arc 20">
            <a:extLst>
              <a:ext uri="{FF2B5EF4-FFF2-40B4-BE49-F238E27FC236}">
                <a16:creationId xmlns:a16="http://schemas.microsoft.com/office/drawing/2014/main" id="{12A8DE82-2C27-9748-8797-5EDD1430B962}"/>
              </a:ext>
            </a:extLst>
          </p:cNvPr>
          <p:cNvSpPr/>
          <p:nvPr/>
        </p:nvSpPr>
        <p:spPr>
          <a:xfrm>
            <a:off x="4545993" y="1412525"/>
            <a:ext cx="3434024" cy="2876441"/>
          </a:xfrm>
          <a:prstGeom prst="arc">
            <a:avLst>
              <a:gd name="adj1" fmla="val 13097412"/>
              <a:gd name="adj2" fmla="val 19359844"/>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 name="TextBox 1">
            <a:extLst>
              <a:ext uri="{FF2B5EF4-FFF2-40B4-BE49-F238E27FC236}">
                <a16:creationId xmlns:a16="http://schemas.microsoft.com/office/drawing/2014/main" id="{C331A240-C91B-5A4C-BD45-E855705CB8DB}"/>
              </a:ext>
            </a:extLst>
          </p:cNvPr>
          <p:cNvSpPr txBox="1"/>
          <p:nvPr/>
        </p:nvSpPr>
        <p:spPr>
          <a:xfrm>
            <a:off x="6096000" y="981286"/>
            <a:ext cx="370614" cy="461665"/>
          </a:xfrm>
          <a:prstGeom prst="rect">
            <a:avLst/>
          </a:prstGeom>
          <a:noFill/>
        </p:spPr>
        <p:txBody>
          <a:bodyPr wrap="square" rtlCol="0">
            <a:spAutoFit/>
          </a:bodyPr>
          <a:lstStyle/>
          <a:p>
            <a:pPr algn="ctr"/>
            <a:r>
              <a:rPr lang="en-US" sz="2400" b="1" dirty="0">
                <a:solidFill>
                  <a:schemeClr val="tx1">
                    <a:lumMod val="75000"/>
                    <a:lumOff val="25000"/>
                  </a:schemeClr>
                </a:solidFill>
                <a:latin typeface="Optima" panose="02000503060000020004" pitchFamily="2" charset="0"/>
              </a:rPr>
              <a:t>+</a:t>
            </a:r>
          </a:p>
        </p:txBody>
      </p:sp>
      <p:sp>
        <p:nvSpPr>
          <p:cNvPr id="9" name="TextBox 8">
            <a:extLst>
              <a:ext uri="{FF2B5EF4-FFF2-40B4-BE49-F238E27FC236}">
                <a16:creationId xmlns:a16="http://schemas.microsoft.com/office/drawing/2014/main" id="{3583851E-C1A3-2542-B433-2ED501265F1F}"/>
              </a:ext>
            </a:extLst>
          </p:cNvPr>
          <p:cNvSpPr txBox="1"/>
          <p:nvPr/>
        </p:nvSpPr>
        <p:spPr>
          <a:xfrm>
            <a:off x="5425692" y="1682436"/>
            <a:ext cx="370614" cy="461665"/>
          </a:xfrm>
          <a:prstGeom prst="rect">
            <a:avLst/>
          </a:prstGeom>
          <a:noFill/>
        </p:spPr>
        <p:txBody>
          <a:bodyPr wrap="none" rtlCol="0">
            <a:spAutoFit/>
          </a:bodyPr>
          <a:lstStyle/>
          <a:p>
            <a:pPr algn="ctr" fontAlgn="base"/>
            <a:r>
              <a:rPr lang="en-US" sz="2400" b="1" dirty="0">
                <a:solidFill>
                  <a:schemeClr val="tx1">
                    <a:lumMod val="75000"/>
                    <a:lumOff val="25000"/>
                  </a:schemeClr>
                </a:solidFill>
                <a:latin typeface="Optima" panose="02000503060000020004" pitchFamily="2" charset="0"/>
              </a:rPr>
              <a:t>+</a:t>
            </a:r>
          </a:p>
        </p:txBody>
      </p:sp>
      <p:sp>
        <p:nvSpPr>
          <p:cNvPr id="10" name="TextBox 9">
            <a:extLst>
              <a:ext uri="{FF2B5EF4-FFF2-40B4-BE49-F238E27FC236}">
                <a16:creationId xmlns:a16="http://schemas.microsoft.com/office/drawing/2014/main" id="{FDC4FD98-0B3C-A842-A047-07E30FB993C9}"/>
              </a:ext>
            </a:extLst>
          </p:cNvPr>
          <p:cNvSpPr txBox="1"/>
          <p:nvPr/>
        </p:nvSpPr>
        <p:spPr>
          <a:xfrm>
            <a:off x="6801196" y="1728603"/>
            <a:ext cx="370614" cy="461665"/>
          </a:xfrm>
          <a:prstGeom prst="rect">
            <a:avLst/>
          </a:prstGeom>
          <a:noFill/>
        </p:spPr>
        <p:txBody>
          <a:bodyPr wrap="none" rtlCol="0">
            <a:spAutoFit/>
          </a:bodyPr>
          <a:lstStyle/>
          <a:p>
            <a:pPr algn="ctr" fontAlgn="base"/>
            <a:r>
              <a:rPr lang="en-US" sz="2400" b="1" dirty="0">
                <a:solidFill>
                  <a:schemeClr val="tx1">
                    <a:lumMod val="75000"/>
                    <a:lumOff val="25000"/>
                  </a:schemeClr>
                </a:solidFill>
                <a:latin typeface="Optima" panose="02000503060000020004" pitchFamily="2" charset="0"/>
              </a:rPr>
              <a:t>−</a:t>
            </a:r>
          </a:p>
        </p:txBody>
      </p:sp>
    </p:spTree>
    <p:extLst>
      <p:ext uri="{BB962C8B-B14F-4D97-AF65-F5344CB8AC3E}">
        <p14:creationId xmlns:p14="http://schemas.microsoft.com/office/powerpoint/2010/main" val="3922417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0458CE-443A-364F-8789-74A005FD6D7A}"/>
              </a:ext>
            </a:extLst>
          </p:cNvPr>
          <p:cNvSpPr/>
          <p:nvPr/>
        </p:nvSpPr>
        <p:spPr>
          <a:xfrm>
            <a:off x="3117204" y="0"/>
            <a:ext cx="5486400" cy="82296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D169FD88-F75A-D240-BA5C-1270777F914B}"/>
              </a:ext>
            </a:extLst>
          </p:cNvPr>
          <p:cNvPicPr>
            <a:picLocks noChangeAspect="1"/>
          </p:cNvPicPr>
          <p:nvPr/>
        </p:nvPicPr>
        <p:blipFill>
          <a:blip r:embed="rId3"/>
          <a:stretch>
            <a:fillRect/>
          </a:stretch>
        </p:blipFill>
        <p:spPr>
          <a:xfrm>
            <a:off x="3117204" y="1473072"/>
            <a:ext cx="5486400" cy="5486400"/>
          </a:xfrm>
          <a:prstGeom prst="rect">
            <a:avLst/>
          </a:prstGeom>
        </p:spPr>
      </p:pic>
      <p:sp>
        <p:nvSpPr>
          <p:cNvPr id="9" name="TextBox 8">
            <a:extLst>
              <a:ext uri="{FF2B5EF4-FFF2-40B4-BE49-F238E27FC236}">
                <a16:creationId xmlns:a16="http://schemas.microsoft.com/office/drawing/2014/main" id="{E450C318-3B3F-EE4F-B7F4-549BD1731ECF}"/>
              </a:ext>
            </a:extLst>
          </p:cNvPr>
          <p:cNvSpPr txBox="1"/>
          <p:nvPr/>
        </p:nvSpPr>
        <p:spPr>
          <a:xfrm>
            <a:off x="3436859" y="529516"/>
            <a:ext cx="4847087" cy="1200329"/>
          </a:xfrm>
          <a:prstGeom prst="rect">
            <a:avLst/>
          </a:prstGeom>
          <a:noFill/>
        </p:spPr>
        <p:txBody>
          <a:bodyPr wrap="square" rtlCol="0">
            <a:spAutoFit/>
          </a:bodyPr>
          <a:lstStyle/>
          <a:p>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10" name="TextBox 9">
            <a:extLst>
              <a:ext uri="{FF2B5EF4-FFF2-40B4-BE49-F238E27FC236}">
                <a16:creationId xmlns:a16="http://schemas.microsoft.com/office/drawing/2014/main" id="{4E85F873-B37C-8247-81E9-F8460AB966B5}"/>
              </a:ext>
            </a:extLst>
          </p:cNvPr>
          <p:cNvSpPr txBox="1"/>
          <p:nvPr/>
        </p:nvSpPr>
        <p:spPr>
          <a:xfrm>
            <a:off x="5355618" y="7671047"/>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Tree>
    <p:extLst>
      <p:ext uri="{BB962C8B-B14F-4D97-AF65-F5344CB8AC3E}">
        <p14:creationId xmlns:p14="http://schemas.microsoft.com/office/powerpoint/2010/main" val="16601740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14">
            <a:extLst>
              <a:ext uri="{FF2B5EF4-FFF2-40B4-BE49-F238E27FC236}">
                <a16:creationId xmlns:a16="http://schemas.microsoft.com/office/drawing/2014/main" id="{F27F53A2-2D56-C947-9C09-1CE3075357DF}"/>
              </a:ext>
            </a:extLst>
          </p:cNvPr>
          <p:cNvSpPr>
            <a:spLocks noChangeAspect="1"/>
          </p:cNvSpPr>
          <p:nvPr/>
        </p:nvSpPr>
        <p:spPr bwMode="auto">
          <a:xfrm>
            <a:off x="4766553" y="1935039"/>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X</a:t>
            </a:r>
          </a:p>
        </p:txBody>
      </p:sp>
      <p:cxnSp>
        <p:nvCxnSpPr>
          <p:cNvPr id="6" name="Straight Arrow Connector 30">
            <a:extLst>
              <a:ext uri="{FF2B5EF4-FFF2-40B4-BE49-F238E27FC236}">
                <a16:creationId xmlns:a16="http://schemas.microsoft.com/office/drawing/2014/main" id="{D3290F87-73A4-C94B-8744-7F452F563DF2}"/>
              </a:ext>
            </a:extLst>
          </p:cNvPr>
          <p:cNvCxnSpPr>
            <a:cxnSpLocks noChangeShapeType="1"/>
          </p:cNvCxnSpPr>
          <p:nvPr/>
        </p:nvCxnSpPr>
        <p:spPr bwMode="auto">
          <a:xfrm>
            <a:off x="5242663" y="2117919"/>
            <a:ext cx="766252" cy="0"/>
          </a:xfrm>
          <a:prstGeom prst="straightConnector1">
            <a:avLst/>
          </a:prstGeom>
          <a:noFill/>
          <a:ln w="28575" cmpd="sng">
            <a:solidFill>
              <a:schemeClr val="tx1">
                <a:lumMod val="75000"/>
                <a:lumOff val="25000"/>
              </a:schemeClr>
            </a:solidFill>
            <a:round/>
            <a:headEnd/>
            <a:tailEnd type="arrow" w="sm" len="sm"/>
          </a:ln>
        </p:spPr>
      </p:cxnSp>
      <p:sp>
        <p:nvSpPr>
          <p:cNvPr id="7" name="Oval 14">
            <a:extLst>
              <a:ext uri="{FF2B5EF4-FFF2-40B4-BE49-F238E27FC236}">
                <a16:creationId xmlns:a16="http://schemas.microsoft.com/office/drawing/2014/main" id="{D0B49ADD-7CE0-B542-B825-66EAC3B5001F}"/>
              </a:ext>
            </a:extLst>
          </p:cNvPr>
          <p:cNvSpPr>
            <a:spLocks noChangeAspect="1"/>
          </p:cNvSpPr>
          <p:nvPr/>
        </p:nvSpPr>
        <p:spPr bwMode="auto">
          <a:xfrm>
            <a:off x="6125088" y="1935039"/>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Y</a:t>
            </a:r>
          </a:p>
        </p:txBody>
      </p:sp>
      <p:sp>
        <p:nvSpPr>
          <p:cNvPr id="8" name="Oval 14">
            <a:extLst>
              <a:ext uri="{FF2B5EF4-FFF2-40B4-BE49-F238E27FC236}">
                <a16:creationId xmlns:a16="http://schemas.microsoft.com/office/drawing/2014/main" id="{40413EC1-B377-C641-B971-C2A50693EDEC}"/>
              </a:ext>
            </a:extLst>
          </p:cNvPr>
          <p:cNvSpPr>
            <a:spLocks noChangeAspect="1"/>
          </p:cNvSpPr>
          <p:nvPr/>
        </p:nvSpPr>
        <p:spPr bwMode="auto">
          <a:xfrm>
            <a:off x="5430542" y="3033651"/>
            <a:ext cx="365764" cy="365760"/>
          </a:xfrm>
          <a:prstGeom prst="ellipse">
            <a:avLst/>
          </a:prstGeom>
          <a:solidFill>
            <a:srgbClr val="D9D9D9"/>
          </a:solidFill>
          <a:ln w="19050" cmpd="sng">
            <a:solidFill>
              <a:schemeClr val="tx1">
                <a:lumMod val="75000"/>
                <a:lumOff val="25000"/>
              </a:schemeClr>
            </a:solidFill>
            <a:round/>
            <a:headEnd/>
            <a:tailEnd/>
          </a:ln>
        </p:spPr>
        <p:txBody>
          <a:bodyPr anchor="ctr"/>
          <a:lstStyle/>
          <a:p>
            <a:pPr algn="ctr"/>
            <a:r>
              <a:rPr lang="en-US" altLang="en-US" i="1" dirty="0">
                <a:solidFill>
                  <a:schemeClr val="tx1">
                    <a:lumMod val="75000"/>
                    <a:lumOff val="25000"/>
                  </a:schemeClr>
                </a:solidFill>
                <a:latin typeface="Optima" panose="02000503060000020004" pitchFamily="2" charset="0"/>
              </a:rPr>
              <a:t>Z</a:t>
            </a:r>
          </a:p>
        </p:txBody>
      </p:sp>
      <p:sp>
        <p:nvSpPr>
          <p:cNvPr id="9" name="TextBox 8">
            <a:extLst>
              <a:ext uri="{FF2B5EF4-FFF2-40B4-BE49-F238E27FC236}">
                <a16:creationId xmlns:a16="http://schemas.microsoft.com/office/drawing/2014/main" id="{3583851E-C1A3-2542-B433-2ED501265F1F}"/>
              </a:ext>
            </a:extLst>
          </p:cNvPr>
          <p:cNvSpPr txBox="1"/>
          <p:nvPr/>
        </p:nvSpPr>
        <p:spPr>
          <a:xfrm>
            <a:off x="5425692" y="1682436"/>
            <a:ext cx="370614" cy="461665"/>
          </a:xfrm>
          <a:prstGeom prst="rect">
            <a:avLst/>
          </a:prstGeom>
          <a:noFill/>
        </p:spPr>
        <p:txBody>
          <a:bodyPr wrap="none" rtlCol="0">
            <a:spAutoFit/>
          </a:bodyPr>
          <a:lstStyle/>
          <a:p>
            <a:pPr algn="ctr" fontAlgn="base"/>
            <a:r>
              <a:rPr lang="en-US" sz="2400" b="1" dirty="0">
                <a:solidFill>
                  <a:schemeClr val="tx1">
                    <a:lumMod val="75000"/>
                    <a:lumOff val="25000"/>
                  </a:schemeClr>
                </a:solidFill>
                <a:latin typeface="Optima" panose="02000503060000020004" pitchFamily="2" charset="0"/>
              </a:rPr>
              <a:t>−</a:t>
            </a:r>
          </a:p>
        </p:txBody>
      </p:sp>
      <p:cxnSp>
        <p:nvCxnSpPr>
          <p:cNvPr id="11" name="Straight Arrow Connector 30">
            <a:extLst>
              <a:ext uri="{FF2B5EF4-FFF2-40B4-BE49-F238E27FC236}">
                <a16:creationId xmlns:a16="http://schemas.microsoft.com/office/drawing/2014/main" id="{8FDAD1F3-25A4-CB47-AD7B-972FFECEEB37}"/>
              </a:ext>
            </a:extLst>
          </p:cNvPr>
          <p:cNvCxnSpPr>
            <a:cxnSpLocks noChangeShapeType="1"/>
          </p:cNvCxnSpPr>
          <p:nvPr/>
        </p:nvCxnSpPr>
        <p:spPr bwMode="auto">
          <a:xfrm flipH="1" flipV="1">
            <a:off x="5051100" y="2361132"/>
            <a:ext cx="383126" cy="610966"/>
          </a:xfrm>
          <a:prstGeom prst="straightConnector1">
            <a:avLst/>
          </a:prstGeom>
          <a:noFill/>
          <a:ln w="28575" cmpd="sng">
            <a:solidFill>
              <a:schemeClr val="tx1">
                <a:lumMod val="75000"/>
                <a:lumOff val="25000"/>
              </a:schemeClr>
            </a:solidFill>
            <a:round/>
            <a:headEnd/>
            <a:tailEnd type="arrow" w="sm" len="sm"/>
          </a:ln>
        </p:spPr>
      </p:cxnSp>
      <p:cxnSp>
        <p:nvCxnSpPr>
          <p:cNvPr id="15" name="Straight Arrow Connector 30">
            <a:extLst>
              <a:ext uri="{FF2B5EF4-FFF2-40B4-BE49-F238E27FC236}">
                <a16:creationId xmlns:a16="http://schemas.microsoft.com/office/drawing/2014/main" id="{724F1B7A-A9B3-AD42-9669-D55F5B684483}"/>
              </a:ext>
            </a:extLst>
          </p:cNvPr>
          <p:cNvCxnSpPr>
            <a:cxnSpLocks noChangeShapeType="1"/>
          </p:cNvCxnSpPr>
          <p:nvPr/>
        </p:nvCxnSpPr>
        <p:spPr bwMode="auto">
          <a:xfrm flipH="1">
            <a:off x="5718775" y="2378432"/>
            <a:ext cx="383126" cy="610966"/>
          </a:xfrm>
          <a:prstGeom prst="straightConnector1">
            <a:avLst/>
          </a:prstGeom>
          <a:noFill/>
          <a:ln w="28575" cmpd="sng">
            <a:solidFill>
              <a:schemeClr val="tx1">
                <a:lumMod val="75000"/>
                <a:lumOff val="25000"/>
              </a:schemeClr>
            </a:solidFill>
            <a:round/>
            <a:headEnd/>
            <a:tailEnd type="arrow" w="sm" len="sm"/>
          </a:ln>
        </p:spPr>
      </p:cxnSp>
      <p:sp>
        <p:nvSpPr>
          <p:cNvPr id="16" name="TextBox 15">
            <a:extLst>
              <a:ext uri="{FF2B5EF4-FFF2-40B4-BE49-F238E27FC236}">
                <a16:creationId xmlns:a16="http://schemas.microsoft.com/office/drawing/2014/main" id="{8A21052E-D837-8344-A1BD-33601AAA05EF}"/>
              </a:ext>
            </a:extLst>
          </p:cNvPr>
          <p:cNvSpPr txBox="1"/>
          <p:nvPr/>
        </p:nvSpPr>
        <p:spPr>
          <a:xfrm>
            <a:off x="5910338" y="2499913"/>
            <a:ext cx="370614" cy="461665"/>
          </a:xfrm>
          <a:prstGeom prst="rect">
            <a:avLst/>
          </a:prstGeom>
          <a:noFill/>
        </p:spPr>
        <p:txBody>
          <a:bodyPr wrap="none" rtlCol="0">
            <a:spAutoFit/>
          </a:bodyPr>
          <a:lstStyle/>
          <a:p>
            <a:pPr algn="ctr" fontAlgn="base"/>
            <a:r>
              <a:rPr lang="en-US" sz="2400" b="1" dirty="0">
                <a:solidFill>
                  <a:schemeClr val="tx1">
                    <a:lumMod val="75000"/>
                    <a:lumOff val="25000"/>
                  </a:schemeClr>
                </a:solidFill>
                <a:latin typeface="Optima" panose="02000503060000020004" pitchFamily="2" charset="0"/>
              </a:rPr>
              <a:t>−</a:t>
            </a:r>
          </a:p>
        </p:txBody>
      </p:sp>
      <p:sp>
        <p:nvSpPr>
          <p:cNvPr id="17" name="TextBox 16">
            <a:extLst>
              <a:ext uri="{FF2B5EF4-FFF2-40B4-BE49-F238E27FC236}">
                <a16:creationId xmlns:a16="http://schemas.microsoft.com/office/drawing/2014/main" id="{184F3DD9-AA3D-114A-A889-3FB8DCA475D2}"/>
              </a:ext>
            </a:extLst>
          </p:cNvPr>
          <p:cNvSpPr txBox="1"/>
          <p:nvPr/>
        </p:nvSpPr>
        <p:spPr>
          <a:xfrm>
            <a:off x="4872049" y="2499913"/>
            <a:ext cx="370614" cy="461665"/>
          </a:xfrm>
          <a:prstGeom prst="rect">
            <a:avLst/>
          </a:prstGeom>
          <a:noFill/>
        </p:spPr>
        <p:txBody>
          <a:bodyPr wrap="none" rtlCol="0">
            <a:spAutoFit/>
          </a:bodyPr>
          <a:lstStyle/>
          <a:p>
            <a:pPr algn="ctr" fontAlgn="base"/>
            <a:r>
              <a:rPr lang="en-US" sz="2400" b="1" dirty="0">
                <a:solidFill>
                  <a:schemeClr val="tx1">
                    <a:lumMod val="75000"/>
                    <a:lumOff val="25000"/>
                  </a:schemeClr>
                </a:solidFill>
                <a:latin typeface="Optima" panose="02000503060000020004" pitchFamily="2" charset="0"/>
              </a:rPr>
              <a:t>−</a:t>
            </a:r>
          </a:p>
        </p:txBody>
      </p:sp>
    </p:spTree>
    <p:extLst>
      <p:ext uri="{BB962C8B-B14F-4D97-AF65-F5344CB8AC3E}">
        <p14:creationId xmlns:p14="http://schemas.microsoft.com/office/powerpoint/2010/main" val="1676049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13E218-613D-D343-925D-6DCB49FA57A9}"/>
              </a:ext>
            </a:extLst>
          </p:cNvPr>
          <p:cNvPicPr>
            <a:picLocks noChangeAspect="1"/>
          </p:cNvPicPr>
          <p:nvPr/>
        </p:nvPicPr>
        <p:blipFill rotWithShape="1">
          <a:blip r:embed="rId2"/>
          <a:srcRect r="40783"/>
          <a:stretch/>
        </p:blipFill>
        <p:spPr>
          <a:xfrm>
            <a:off x="1997075" y="673100"/>
            <a:ext cx="4875214" cy="4920294"/>
          </a:xfrm>
          <a:prstGeom prst="snip2SameRect">
            <a:avLst>
              <a:gd name="adj1" fmla="val 7529"/>
              <a:gd name="adj2" fmla="val 0"/>
            </a:avLst>
          </a:prstGeom>
        </p:spPr>
      </p:pic>
    </p:spTree>
    <p:extLst>
      <p:ext uri="{BB962C8B-B14F-4D97-AF65-F5344CB8AC3E}">
        <p14:creationId xmlns:p14="http://schemas.microsoft.com/office/powerpoint/2010/main" val="8224456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A9F6A0D-8705-974C-B516-BA8F5817FD9B}"/>
              </a:ext>
            </a:extLst>
          </p:cNvPr>
          <p:cNvSpPr/>
          <p:nvPr/>
        </p:nvSpPr>
        <p:spPr>
          <a:xfrm>
            <a:off x="2824893" y="2859501"/>
            <a:ext cx="8433658" cy="23838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23" name="Curved Connector 22">
            <a:extLst>
              <a:ext uri="{FF2B5EF4-FFF2-40B4-BE49-F238E27FC236}">
                <a16:creationId xmlns:a16="http://schemas.microsoft.com/office/drawing/2014/main" id="{69A43A0A-95A5-F84D-8209-B5CE9D1EBFFF}"/>
              </a:ext>
            </a:extLst>
          </p:cNvPr>
          <p:cNvCxnSpPr>
            <a:cxnSpLocks/>
          </p:cNvCxnSpPr>
          <p:nvPr/>
        </p:nvCxnSpPr>
        <p:spPr>
          <a:xfrm>
            <a:off x="9015965" y="2008620"/>
            <a:ext cx="1197802" cy="586232"/>
          </a:xfrm>
          <a:prstGeom prst="curvedConnector3">
            <a:avLst>
              <a:gd name="adj1" fmla="val 165703"/>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Pie 7">
            <a:extLst>
              <a:ext uri="{FF2B5EF4-FFF2-40B4-BE49-F238E27FC236}">
                <a16:creationId xmlns:a16="http://schemas.microsoft.com/office/drawing/2014/main" id="{F95D973C-DD61-024A-9FD6-3446B95EBCBE}"/>
              </a:ext>
            </a:extLst>
          </p:cNvPr>
          <p:cNvSpPr/>
          <p:nvPr/>
        </p:nvSpPr>
        <p:spPr>
          <a:xfrm rot="18900000">
            <a:off x="3821240" y="1909891"/>
            <a:ext cx="829056" cy="829056"/>
          </a:xfrm>
          <a:prstGeom prst="pi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9" name="Rounded Rectangle 8">
            <a:extLst>
              <a:ext uri="{FF2B5EF4-FFF2-40B4-BE49-F238E27FC236}">
                <a16:creationId xmlns:a16="http://schemas.microsoft.com/office/drawing/2014/main" id="{B4D04CAB-14B7-824B-8D00-9F96B014A85B}"/>
              </a:ext>
            </a:extLst>
          </p:cNvPr>
          <p:cNvSpPr/>
          <p:nvPr/>
        </p:nvSpPr>
        <p:spPr>
          <a:xfrm>
            <a:off x="4051807" y="2680527"/>
            <a:ext cx="170688" cy="104851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3" name="Oval 12">
            <a:extLst>
              <a:ext uri="{FF2B5EF4-FFF2-40B4-BE49-F238E27FC236}">
                <a16:creationId xmlns:a16="http://schemas.microsoft.com/office/drawing/2014/main" id="{08D574EF-D247-EC4A-A636-468328550376}"/>
              </a:ext>
            </a:extLst>
          </p:cNvPr>
          <p:cNvSpPr/>
          <p:nvPr/>
        </p:nvSpPr>
        <p:spPr>
          <a:xfrm>
            <a:off x="4065080" y="2050099"/>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6" name="Rounded Rectangle 15">
            <a:extLst>
              <a:ext uri="{FF2B5EF4-FFF2-40B4-BE49-F238E27FC236}">
                <a16:creationId xmlns:a16="http://schemas.microsoft.com/office/drawing/2014/main" id="{371EEF2B-7E54-A746-8695-B09E95778805}"/>
              </a:ext>
            </a:extLst>
          </p:cNvPr>
          <p:cNvSpPr/>
          <p:nvPr/>
        </p:nvSpPr>
        <p:spPr>
          <a:xfrm>
            <a:off x="9783224" y="2167989"/>
            <a:ext cx="365760" cy="68580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7" name="Rounded Rectangle 16">
            <a:extLst>
              <a:ext uri="{FF2B5EF4-FFF2-40B4-BE49-F238E27FC236}">
                <a16:creationId xmlns:a16="http://schemas.microsoft.com/office/drawing/2014/main" id="{0398F25C-CA55-9F4C-BA71-2DF1D1BC8352}"/>
              </a:ext>
            </a:extLst>
          </p:cNvPr>
          <p:cNvSpPr/>
          <p:nvPr/>
        </p:nvSpPr>
        <p:spPr>
          <a:xfrm rot="5400000">
            <a:off x="9787954" y="2534158"/>
            <a:ext cx="379478" cy="87680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20" name="Curved Connector 19">
            <a:extLst>
              <a:ext uri="{FF2B5EF4-FFF2-40B4-BE49-F238E27FC236}">
                <a16:creationId xmlns:a16="http://schemas.microsoft.com/office/drawing/2014/main" id="{BE728149-F8E8-2C48-B4B6-2B02EF0FEB27}"/>
              </a:ext>
            </a:extLst>
          </p:cNvPr>
          <p:cNvCxnSpPr>
            <a:cxnSpLocks/>
            <a:stCxn id="16" idx="0"/>
          </p:cNvCxnSpPr>
          <p:nvPr/>
        </p:nvCxnSpPr>
        <p:spPr>
          <a:xfrm rot="5400000" flipH="1" flipV="1">
            <a:off x="10120285" y="1128366"/>
            <a:ext cx="885443" cy="1193800"/>
          </a:xfrm>
          <a:prstGeom prst="curvedConnector2">
            <a:avLst/>
          </a:prstGeom>
          <a:ln w="3048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3" name="Rounded Rectangle 32">
            <a:extLst>
              <a:ext uri="{FF2B5EF4-FFF2-40B4-BE49-F238E27FC236}">
                <a16:creationId xmlns:a16="http://schemas.microsoft.com/office/drawing/2014/main" id="{F4D6CF9C-FF87-B24A-BCF4-1F9864457F09}"/>
              </a:ext>
            </a:extLst>
          </p:cNvPr>
          <p:cNvSpPr/>
          <p:nvPr/>
        </p:nvSpPr>
        <p:spPr>
          <a:xfrm>
            <a:off x="4279455" y="2656333"/>
            <a:ext cx="170688" cy="1072707"/>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mc:AlternateContent xmlns:mc="http://schemas.openxmlformats.org/markup-compatibility/2006" xmlns:p14="http://schemas.microsoft.com/office/powerpoint/2010/main" xmlns:aink="http://schemas.microsoft.com/office/drawing/2016/ink">
        <mc:Choice Requires="p14 aink">
          <p:contentPart p14:bwMode="auto" r:id="rId2">
            <p14:nvContentPartPr>
              <p14:cNvPr id="43" name="Ink 42">
                <a:extLst>
                  <a:ext uri="{FF2B5EF4-FFF2-40B4-BE49-F238E27FC236}">
                    <a16:creationId xmlns:a16="http://schemas.microsoft.com/office/drawing/2014/main" id="{EB334EF1-88D5-394B-A408-3053AFF88651}"/>
                  </a:ext>
                </a:extLst>
              </p14:cNvPr>
              <p14:cNvContentPartPr/>
              <p14:nvPr/>
            </p14:nvContentPartPr>
            <p14:xfrm>
              <a:off x="5333422" y="6081952"/>
              <a:ext cx="360" cy="360"/>
            </p14:xfrm>
          </p:contentPart>
        </mc:Choice>
        <mc:Fallback xmlns="">
          <p:pic>
            <p:nvPicPr>
              <p:cNvPr id="43" name="Ink 42">
                <a:extLst>
                  <a:ext uri="{FF2B5EF4-FFF2-40B4-BE49-F238E27FC236}">
                    <a16:creationId xmlns:a16="http://schemas.microsoft.com/office/drawing/2014/main" id="{EB334EF1-88D5-394B-A408-3053AFF88651}"/>
                  </a:ext>
                </a:extLst>
              </p:cNvPr>
              <p:cNvPicPr/>
              <p:nvPr/>
            </p:nvPicPr>
            <p:blipFill>
              <a:blip r:embed="rId3"/>
              <a:stretch>
                <a:fillRect/>
              </a:stretch>
            </p:blipFill>
            <p:spPr>
              <a:xfrm>
                <a:off x="5315422" y="5973952"/>
                <a:ext cx="36000" cy="216000"/>
              </a:xfrm>
              <a:prstGeom prst="rect">
                <a:avLst/>
              </a:prstGeom>
            </p:spPr>
          </p:pic>
        </mc:Fallback>
      </mc:AlternateContent>
      <p:cxnSp>
        <p:nvCxnSpPr>
          <p:cNvPr id="68" name="Straight Arrow Connector 67">
            <a:extLst>
              <a:ext uri="{FF2B5EF4-FFF2-40B4-BE49-F238E27FC236}">
                <a16:creationId xmlns:a16="http://schemas.microsoft.com/office/drawing/2014/main" id="{10589889-40CD-9148-9962-12661E62D6AC}"/>
              </a:ext>
            </a:extLst>
          </p:cNvPr>
          <p:cNvCxnSpPr>
            <a:cxnSpLocks/>
            <a:stCxn id="42" idx="7"/>
          </p:cNvCxnSpPr>
          <p:nvPr/>
        </p:nvCxnSpPr>
        <p:spPr>
          <a:xfrm flipV="1">
            <a:off x="7962284" y="3648545"/>
            <a:ext cx="1911110" cy="379722"/>
          </a:xfrm>
          <a:prstGeom prst="straightConnector1">
            <a:avLst/>
          </a:prstGeom>
          <a:ln w="28575">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52471A08-EF37-5742-AA51-B4FBAA354EE4}"/>
              </a:ext>
            </a:extLst>
          </p:cNvPr>
          <p:cNvSpPr txBox="1"/>
          <p:nvPr/>
        </p:nvSpPr>
        <p:spPr>
          <a:xfrm>
            <a:off x="9368675" y="3322359"/>
            <a:ext cx="2094844" cy="369332"/>
          </a:xfrm>
          <a:prstGeom prst="rect">
            <a:avLst/>
          </a:prstGeom>
          <a:noFill/>
        </p:spPr>
        <p:txBody>
          <a:bodyPr wrap="square" rtlCol="0">
            <a:spAutoFit/>
          </a:bodyPr>
          <a:lstStyle/>
          <a:p>
            <a:r>
              <a:rPr lang="en-US" altLang="zh-CN" dirty="0">
                <a:latin typeface="Optima" panose="02000503060000020004" pitchFamily="2" charset="0"/>
              </a:rPr>
              <a:t>CW</a:t>
            </a:r>
            <a:r>
              <a:rPr lang="zh-CN" altLang="en-US">
                <a:latin typeface="Optima" panose="02000503060000020004" pitchFamily="2" charset="0"/>
              </a:rPr>
              <a:t> </a:t>
            </a:r>
            <a:r>
              <a:rPr lang="en-US" altLang="zh-CN" dirty="0">
                <a:latin typeface="Optima" panose="02000503060000020004" pitchFamily="2" charset="0"/>
              </a:rPr>
              <a:t>rotation</a:t>
            </a:r>
            <a:endParaRPr lang="en-CN">
              <a:latin typeface="Optima" panose="02000503060000020004" pitchFamily="2" charset="0"/>
            </a:endParaRPr>
          </a:p>
        </p:txBody>
      </p:sp>
      <p:sp>
        <p:nvSpPr>
          <p:cNvPr id="71" name="Oval 70">
            <a:extLst>
              <a:ext uri="{FF2B5EF4-FFF2-40B4-BE49-F238E27FC236}">
                <a16:creationId xmlns:a16="http://schemas.microsoft.com/office/drawing/2014/main" id="{8F7F72B5-C3BC-9641-8AE9-A68326B32FA1}"/>
              </a:ext>
            </a:extLst>
          </p:cNvPr>
          <p:cNvSpPr/>
          <p:nvPr/>
        </p:nvSpPr>
        <p:spPr>
          <a:xfrm>
            <a:off x="4528852" y="1489558"/>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2" name="TextBox 71">
            <a:extLst>
              <a:ext uri="{FF2B5EF4-FFF2-40B4-BE49-F238E27FC236}">
                <a16:creationId xmlns:a16="http://schemas.microsoft.com/office/drawing/2014/main" id="{BCA96B51-4947-EC42-8437-CCE10871A3C5}"/>
              </a:ext>
            </a:extLst>
          </p:cNvPr>
          <p:cNvSpPr txBox="1"/>
          <p:nvPr/>
        </p:nvSpPr>
        <p:spPr>
          <a:xfrm>
            <a:off x="809178" y="2343595"/>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Extracellular</a:t>
            </a:r>
            <a:r>
              <a:rPr lang="zh-CN" altLang="en-US">
                <a:solidFill>
                  <a:schemeClr val="tx1">
                    <a:lumMod val="65000"/>
                    <a:lumOff val="35000"/>
                  </a:schemeClr>
                </a:solidFill>
                <a:latin typeface="Optima" panose="02000503060000020004" pitchFamily="2" charset="0"/>
              </a:rPr>
              <a:t> </a:t>
            </a:r>
            <a:r>
              <a:rPr lang="en-US" altLang="zh-CN" dirty="0">
                <a:solidFill>
                  <a:schemeClr val="tx1">
                    <a:lumMod val="65000"/>
                    <a:lumOff val="35000"/>
                  </a:schemeClr>
                </a:solidFill>
                <a:latin typeface="Optima" panose="02000503060000020004" pitchFamily="2" charset="0"/>
              </a:rPr>
              <a:t>Space</a:t>
            </a:r>
            <a:endParaRPr lang="en-CN">
              <a:solidFill>
                <a:schemeClr val="tx1">
                  <a:lumMod val="65000"/>
                  <a:lumOff val="35000"/>
                </a:schemeClr>
              </a:solidFill>
              <a:latin typeface="Optima" panose="02000503060000020004" pitchFamily="2" charset="0"/>
            </a:endParaRPr>
          </a:p>
        </p:txBody>
      </p:sp>
      <p:sp>
        <p:nvSpPr>
          <p:cNvPr id="73" name="TextBox 72">
            <a:extLst>
              <a:ext uri="{FF2B5EF4-FFF2-40B4-BE49-F238E27FC236}">
                <a16:creationId xmlns:a16="http://schemas.microsoft.com/office/drawing/2014/main" id="{6AF61310-D390-A24F-93F9-B8EFFF3E8989}"/>
              </a:ext>
            </a:extLst>
          </p:cNvPr>
          <p:cNvSpPr txBox="1"/>
          <p:nvPr/>
        </p:nvSpPr>
        <p:spPr>
          <a:xfrm>
            <a:off x="809431" y="2757956"/>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Cellular</a:t>
            </a:r>
            <a:r>
              <a:rPr lang="zh-CN" altLang="en-US">
                <a:solidFill>
                  <a:schemeClr val="tx1">
                    <a:lumMod val="65000"/>
                    <a:lumOff val="35000"/>
                  </a:schemeClr>
                </a:solidFill>
                <a:latin typeface="Optima" panose="02000503060000020004" pitchFamily="2" charset="0"/>
              </a:rPr>
              <a:t> </a:t>
            </a:r>
            <a:r>
              <a:rPr lang="en-US" altLang="zh-CN" dirty="0">
                <a:solidFill>
                  <a:schemeClr val="tx1">
                    <a:lumMod val="65000"/>
                    <a:lumOff val="35000"/>
                  </a:schemeClr>
                </a:solidFill>
                <a:latin typeface="Optima" panose="02000503060000020004" pitchFamily="2" charset="0"/>
              </a:rPr>
              <a:t>membrane</a:t>
            </a:r>
            <a:endParaRPr lang="en-CN">
              <a:solidFill>
                <a:schemeClr val="tx1">
                  <a:lumMod val="65000"/>
                  <a:lumOff val="35000"/>
                </a:schemeClr>
              </a:solidFill>
              <a:latin typeface="Optima" panose="02000503060000020004" pitchFamily="2" charset="0"/>
            </a:endParaRPr>
          </a:p>
        </p:txBody>
      </p:sp>
      <p:sp>
        <p:nvSpPr>
          <p:cNvPr id="74" name="TextBox 73">
            <a:extLst>
              <a:ext uri="{FF2B5EF4-FFF2-40B4-BE49-F238E27FC236}">
                <a16:creationId xmlns:a16="http://schemas.microsoft.com/office/drawing/2014/main" id="{7A47C5F3-80C0-FD48-9097-1F724B46CC1D}"/>
              </a:ext>
            </a:extLst>
          </p:cNvPr>
          <p:cNvSpPr txBox="1"/>
          <p:nvPr/>
        </p:nvSpPr>
        <p:spPr>
          <a:xfrm>
            <a:off x="1595541" y="3246103"/>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Cytoplasm</a:t>
            </a:r>
            <a:endParaRPr lang="en-CN">
              <a:solidFill>
                <a:schemeClr val="tx1">
                  <a:lumMod val="65000"/>
                  <a:lumOff val="35000"/>
                </a:schemeClr>
              </a:solidFill>
              <a:latin typeface="Optima" panose="02000503060000020004" pitchFamily="2" charset="0"/>
            </a:endParaRPr>
          </a:p>
        </p:txBody>
      </p:sp>
      <p:sp>
        <p:nvSpPr>
          <p:cNvPr id="76" name="TextBox 75">
            <a:extLst>
              <a:ext uri="{FF2B5EF4-FFF2-40B4-BE49-F238E27FC236}">
                <a16:creationId xmlns:a16="http://schemas.microsoft.com/office/drawing/2014/main" id="{2829DF31-DB43-774D-9AC8-17CF68E29C2C}"/>
              </a:ext>
            </a:extLst>
          </p:cNvPr>
          <p:cNvSpPr txBox="1"/>
          <p:nvPr/>
        </p:nvSpPr>
        <p:spPr>
          <a:xfrm>
            <a:off x="2135790" y="1433162"/>
            <a:ext cx="2328736" cy="400110"/>
          </a:xfrm>
          <a:prstGeom prst="rect">
            <a:avLst/>
          </a:prstGeom>
          <a:noFill/>
        </p:spPr>
        <p:txBody>
          <a:bodyPr wrap="square" rtlCol="0">
            <a:spAutoFit/>
          </a:bodyPr>
          <a:lstStyle/>
          <a:p>
            <a:r>
              <a:rPr lang="en-US" altLang="zh-CN" sz="2000" dirty="0">
                <a:latin typeface="Optima" panose="02000503060000020004" pitchFamily="2" charset="0"/>
              </a:rPr>
              <a:t>1)</a:t>
            </a:r>
            <a:r>
              <a:rPr lang="zh-CN" altLang="en-US" sz="2000" dirty="0">
                <a:latin typeface="Optima" panose="02000503060000020004" pitchFamily="2" charset="0"/>
              </a:rPr>
              <a:t> </a:t>
            </a:r>
            <a:r>
              <a:rPr lang="en-US" altLang="zh-CN" sz="2000" dirty="0">
                <a:latin typeface="Optima" panose="02000503060000020004" pitchFamily="2" charset="0"/>
              </a:rPr>
              <a:t>Stimulus:</a:t>
            </a:r>
            <a:r>
              <a:rPr lang="zh-CN" altLang="en-US" sz="2000" dirty="0">
                <a:latin typeface="Optima" panose="02000503060000020004" pitchFamily="2" charset="0"/>
              </a:rPr>
              <a:t> </a:t>
            </a:r>
            <a:r>
              <a:rPr lang="en-US" altLang="zh-CN" sz="2000" dirty="0">
                <a:latin typeface="Optima" panose="02000503060000020004" pitchFamily="2" charset="0"/>
              </a:rPr>
              <a:t>ligand</a:t>
            </a:r>
            <a:endParaRPr lang="en-CN" sz="2000" dirty="0">
              <a:latin typeface="Optima" panose="02000503060000020004" pitchFamily="2" charset="0"/>
            </a:endParaRPr>
          </a:p>
        </p:txBody>
      </p:sp>
      <p:sp>
        <p:nvSpPr>
          <p:cNvPr id="77" name="TextBox 76">
            <a:extLst>
              <a:ext uri="{FF2B5EF4-FFF2-40B4-BE49-F238E27FC236}">
                <a16:creationId xmlns:a16="http://schemas.microsoft.com/office/drawing/2014/main" id="{9F33EA37-4EA4-8443-B9EC-5E1F670DD188}"/>
              </a:ext>
            </a:extLst>
          </p:cNvPr>
          <p:cNvSpPr txBox="1"/>
          <p:nvPr/>
        </p:nvSpPr>
        <p:spPr>
          <a:xfrm>
            <a:off x="5210800" y="4487564"/>
            <a:ext cx="2867603" cy="400110"/>
          </a:xfrm>
          <a:prstGeom prst="rect">
            <a:avLst/>
          </a:prstGeom>
          <a:noFill/>
        </p:spPr>
        <p:txBody>
          <a:bodyPr wrap="square" rtlCol="0">
            <a:spAutoFit/>
          </a:bodyPr>
          <a:lstStyle/>
          <a:p>
            <a:r>
              <a:rPr lang="en-US" altLang="zh-CN" sz="2000" dirty="0">
                <a:latin typeface="Optima" panose="02000503060000020004" pitchFamily="2" charset="0"/>
              </a:rPr>
              <a:t>2)</a:t>
            </a:r>
            <a:r>
              <a:rPr lang="zh-CN" altLang="en-US" sz="2000">
                <a:latin typeface="Optima" panose="02000503060000020004" pitchFamily="2" charset="0"/>
              </a:rPr>
              <a:t> </a:t>
            </a:r>
            <a:r>
              <a:rPr lang="en-US" altLang="zh-CN" sz="2000" dirty="0">
                <a:latin typeface="Optima" panose="02000503060000020004" pitchFamily="2" charset="0"/>
              </a:rPr>
              <a:t>Signaling</a:t>
            </a:r>
            <a:r>
              <a:rPr lang="zh-CN" altLang="en-US" sz="2000">
                <a:latin typeface="Optima" panose="02000503060000020004" pitchFamily="2" charset="0"/>
              </a:rPr>
              <a:t> </a:t>
            </a:r>
            <a:r>
              <a:rPr lang="en-US" altLang="zh-CN" sz="2000" dirty="0">
                <a:latin typeface="Optima" panose="02000503060000020004" pitchFamily="2" charset="0"/>
              </a:rPr>
              <a:t>Events</a:t>
            </a:r>
            <a:endParaRPr lang="en-CN" sz="2000">
              <a:latin typeface="Optima" panose="02000503060000020004" pitchFamily="2" charset="0"/>
            </a:endParaRPr>
          </a:p>
        </p:txBody>
      </p:sp>
      <p:sp>
        <p:nvSpPr>
          <p:cNvPr id="78" name="TextBox 77">
            <a:extLst>
              <a:ext uri="{FF2B5EF4-FFF2-40B4-BE49-F238E27FC236}">
                <a16:creationId xmlns:a16="http://schemas.microsoft.com/office/drawing/2014/main" id="{196D3275-DCBF-A749-8594-C5FF8AD135E6}"/>
              </a:ext>
            </a:extLst>
          </p:cNvPr>
          <p:cNvSpPr txBox="1"/>
          <p:nvPr/>
        </p:nvSpPr>
        <p:spPr>
          <a:xfrm>
            <a:off x="6714671" y="1215293"/>
            <a:ext cx="4602591" cy="400110"/>
          </a:xfrm>
          <a:prstGeom prst="rect">
            <a:avLst/>
          </a:prstGeom>
          <a:noFill/>
        </p:spPr>
        <p:txBody>
          <a:bodyPr wrap="square" rtlCol="0">
            <a:spAutoFit/>
          </a:bodyPr>
          <a:lstStyle/>
          <a:p>
            <a:r>
              <a:rPr lang="en-US" altLang="zh-CN" sz="2000" dirty="0">
                <a:latin typeface="Optima" panose="02000503060000020004" pitchFamily="2" charset="0"/>
              </a:rPr>
              <a:t>3)</a:t>
            </a:r>
            <a:r>
              <a:rPr lang="zh-CN" altLang="en-US" sz="2000" dirty="0">
                <a:latin typeface="Optima" panose="02000503060000020004" pitchFamily="2" charset="0"/>
              </a:rPr>
              <a:t> </a:t>
            </a:r>
            <a:r>
              <a:rPr lang="en-US" altLang="zh-CN" sz="2000" dirty="0">
                <a:latin typeface="Optima" panose="02000503060000020004" pitchFamily="2" charset="0"/>
              </a:rPr>
              <a:t>Response:</a:t>
            </a:r>
            <a:r>
              <a:rPr lang="zh-CN" altLang="en-US" sz="2000" dirty="0">
                <a:latin typeface="Optima" panose="02000503060000020004" pitchFamily="2" charset="0"/>
              </a:rPr>
              <a:t> </a:t>
            </a:r>
            <a:r>
              <a:rPr lang="en-US" altLang="zh-CN" sz="2000" dirty="0">
                <a:latin typeface="Optima" panose="02000503060000020004" pitchFamily="2" charset="0"/>
              </a:rPr>
              <a:t>changed</a:t>
            </a:r>
            <a:r>
              <a:rPr lang="zh-CN" altLang="en-US" sz="2000" dirty="0">
                <a:latin typeface="Optima" panose="02000503060000020004" pitchFamily="2" charset="0"/>
              </a:rPr>
              <a:t> </a:t>
            </a:r>
            <a:r>
              <a:rPr lang="en-US" altLang="zh-CN" sz="2000" dirty="0">
                <a:latin typeface="Optima" panose="02000503060000020004" pitchFamily="2" charset="0"/>
              </a:rPr>
              <a:t>rotation</a:t>
            </a:r>
            <a:r>
              <a:rPr lang="zh-CN" altLang="en-US" sz="2000" dirty="0">
                <a:latin typeface="Optima" panose="02000503060000020004" pitchFamily="2" charset="0"/>
              </a:rPr>
              <a:t> </a:t>
            </a:r>
            <a:r>
              <a:rPr lang="en-US" altLang="zh-CN" sz="2000" dirty="0">
                <a:latin typeface="Optima" panose="02000503060000020004" pitchFamily="2" charset="0"/>
              </a:rPr>
              <a:t>direction</a:t>
            </a:r>
            <a:endParaRPr lang="en-CN" sz="2000" dirty="0">
              <a:latin typeface="Optima" panose="02000503060000020004" pitchFamily="2" charset="0"/>
            </a:endParaRPr>
          </a:p>
        </p:txBody>
      </p:sp>
      <p:sp>
        <p:nvSpPr>
          <p:cNvPr id="2" name="Rectangle 1">
            <a:extLst>
              <a:ext uri="{FF2B5EF4-FFF2-40B4-BE49-F238E27FC236}">
                <a16:creationId xmlns:a16="http://schemas.microsoft.com/office/drawing/2014/main" id="{5757D8ED-1434-154A-9C95-BB3928D1A019}"/>
              </a:ext>
            </a:extLst>
          </p:cNvPr>
          <p:cNvSpPr/>
          <p:nvPr/>
        </p:nvSpPr>
        <p:spPr>
          <a:xfrm>
            <a:off x="5789355" y="2975324"/>
            <a:ext cx="184666" cy="92398"/>
          </a:xfrm>
          <a:prstGeom prst="rect">
            <a:avLst/>
          </a:prstGeom>
        </p:spPr>
        <p:txBody>
          <a:bodyPr wrap="none">
            <a:spAutoFit/>
          </a:bodyPr>
          <a:lstStyle/>
          <a:p>
            <a:r>
              <a:rPr lang="en-CN"/>
              <a:t>Chesson P.. Mechanisms of maintenance of species diversity. Annu Rev Ecol Evol Syst 31: 343-366 https://journals.plos.org/ploscompbiol/article?id=10.1371/journal.pcbi.1008010 </a:t>
            </a:r>
          </a:p>
        </p:txBody>
      </p:sp>
      <p:sp>
        <p:nvSpPr>
          <p:cNvPr id="42" name="Oval 41">
            <a:extLst>
              <a:ext uri="{FF2B5EF4-FFF2-40B4-BE49-F238E27FC236}">
                <a16:creationId xmlns:a16="http://schemas.microsoft.com/office/drawing/2014/main" id="{4C01EFB5-6F2F-F148-8ADD-06A83BB71B3A}"/>
              </a:ext>
            </a:extLst>
          </p:cNvPr>
          <p:cNvSpPr/>
          <p:nvPr/>
        </p:nvSpPr>
        <p:spPr>
          <a:xfrm>
            <a:off x="7285507" y="3948284"/>
            <a:ext cx="792894" cy="546175"/>
          </a:xfrm>
          <a:prstGeom prst="ellipse">
            <a:avLst/>
          </a:prstGeom>
          <a:solidFill>
            <a:srgbClr val="9773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44" name="Oval 43">
            <a:extLst>
              <a:ext uri="{FF2B5EF4-FFF2-40B4-BE49-F238E27FC236}">
                <a16:creationId xmlns:a16="http://schemas.microsoft.com/office/drawing/2014/main" id="{F0A37947-0C8D-0040-8CA3-638D5C49D532}"/>
              </a:ext>
            </a:extLst>
          </p:cNvPr>
          <p:cNvSpPr/>
          <p:nvPr/>
        </p:nvSpPr>
        <p:spPr>
          <a:xfrm>
            <a:off x="4343242" y="3595626"/>
            <a:ext cx="792894" cy="511468"/>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46" name="Oval 45">
            <a:extLst>
              <a:ext uri="{FF2B5EF4-FFF2-40B4-BE49-F238E27FC236}">
                <a16:creationId xmlns:a16="http://schemas.microsoft.com/office/drawing/2014/main" id="{F2337BD1-4D0F-2849-898C-C969230DAC92}"/>
              </a:ext>
            </a:extLst>
          </p:cNvPr>
          <p:cNvSpPr/>
          <p:nvPr/>
        </p:nvSpPr>
        <p:spPr>
          <a:xfrm>
            <a:off x="5789355" y="3871657"/>
            <a:ext cx="792894" cy="546175"/>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49" name="Circular Arrow 48">
            <a:extLst>
              <a:ext uri="{FF2B5EF4-FFF2-40B4-BE49-F238E27FC236}">
                <a16:creationId xmlns:a16="http://schemas.microsoft.com/office/drawing/2014/main" id="{0A181CAC-BEB8-6149-8778-7D6AA8A0B90A}"/>
              </a:ext>
            </a:extLst>
          </p:cNvPr>
          <p:cNvSpPr/>
          <p:nvPr/>
        </p:nvSpPr>
        <p:spPr>
          <a:xfrm rot="850043">
            <a:off x="5015434" y="3484784"/>
            <a:ext cx="1074534" cy="813924"/>
          </a:xfrm>
          <a:prstGeom prst="circularArrow">
            <a:avLst>
              <a:gd name="adj1" fmla="val 409"/>
              <a:gd name="adj2" fmla="val 819684"/>
              <a:gd name="adj3" fmla="val 20457684"/>
              <a:gd name="adj4" fmla="val 11215051"/>
              <a:gd name="adj5" fmla="val 8409"/>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50" name="Circular Arrow 49">
            <a:extLst>
              <a:ext uri="{FF2B5EF4-FFF2-40B4-BE49-F238E27FC236}">
                <a16:creationId xmlns:a16="http://schemas.microsoft.com/office/drawing/2014/main" id="{B0BAEBA6-0530-B74F-962C-3A37CD7A2A27}"/>
              </a:ext>
            </a:extLst>
          </p:cNvPr>
          <p:cNvSpPr/>
          <p:nvPr/>
        </p:nvSpPr>
        <p:spPr>
          <a:xfrm rot="850043">
            <a:off x="6362086" y="3664976"/>
            <a:ext cx="1074534" cy="813924"/>
          </a:xfrm>
          <a:prstGeom prst="circularArrow">
            <a:avLst>
              <a:gd name="adj1" fmla="val 409"/>
              <a:gd name="adj2" fmla="val 819684"/>
              <a:gd name="adj3" fmla="val 20457684"/>
              <a:gd name="adj4" fmla="val 11215051"/>
              <a:gd name="adj5" fmla="val 8409"/>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28" name="Oval 27">
            <a:extLst>
              <a:ext uri="{FF2B5EF4-FFF2-40B4-BE49-F238E27FC236}">
                <a16:creationId xmlns:a16="http://schemas.microsoft.com/office/drawing/2014/main" id="{D6FD7A72-2D56-1B42-99A6-88A9F0E61CE0}"/>
              </a:ext>
            </a:extLst>
          </p:cNvPr>
          <p:cNvSpPr/>
          <p:nvPr/>
        </p:nvSpPr>
        <p:spPr>
          <a:xfrm>
            <a:off x="5647382" y="1936658"/>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29" name="Oval 28">
            <a:extLst>
              <a:ext uri="{FF2B5EF4-FFF2-40B4-BE49-F238E27FC236}">
                <a16:creationId xmlns:a16="http://schemas.microsoft.com/office/drawing/2014/main" id="{AA884B02-BA05-D54E-BE3C-F4D6EAAEC2CF}"/>
              </a:ext>
            </a:extLst>
          </p:cNvPr>
          <p:cNvSpPr/>
          <p:nvPr/>
        </p:nvSpPr>
        <p:spPr>
          <a:xfrm>
            <a:off x="5149784" y="1068113"/>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30" name="TextBox 29">
            <a:extLst>
              <a:ext uri="{FF2B5EF4-FFF2-40B4-BE49-F238E27FC236}">
                <a16:creationId xmlns:a16="http://schemas.microsoft.com/office/drawing/2014/main" id="{9F734AD9-E6AE-5347-8CE3-6798D985ED5C}"/>
              </a:ext>
            </a:extLst>
          </p:cNvPr>
          <p:cNvSpPr txBox="1"/>
          <p:nvPr/>
        </p:nvSpPr>
        <p:spPr>
          <a:xfrm>
            <a:off x="3790992" y="2338910"/>
            <a:ext cx="1556977"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Receptor</a:t>
            </a:r>
            <a:endParaRPr lang="en-CN" sz="1400" dirty="0">
              <a:solidFill>
                <a:schemeClr val="bg1"/>
              </a:solidFill>
              <a:latin typeface="Optima" panose="02000503060000020004" pitchFamily="2" charset="0"/>
            </a:endParaRPr>
          </a:p>
        </p:txBody>
      </p:sp>
      <p:sp>
        <p:nvSpPr>
          <p:cNvPr id="35" name="TextBox 34">
            <a:extLst>
              <a:ext uri="{FF2B5EF4-FFF2-40B4-BE49-F238E27FC236}">
                <a16:creationId xmlns:a16="http://schemas.microsoft.com/office/drawing/2014/main" id="{41F5E12A-C16D-9947-9A0E-B0F933369E6D}"/>
              </a:ext>
            </a:extLst>
          </p:cNvPr>
          <p:cNvSpPr txBox="1"/>
          <p:nvPr/>
        </p:nvSpPr>
        <p:spPr>
          <a:xfrm>
            <a:off x="4125593" y="2045259"/>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36" name="TextBox 35">
            <a:extLst>
              <a:ext uri="{FF2B5EF4-FFF2-40B4-BE49-F238E27FC236}">
                <a16:creationId xmlns:a16="http://schemas.microsoft.com/office/drawing/2014/main" id="{FD6ED9D8-1869-F44D-B2AF-3BF997612C87}"/>
              </a:ext>
            </a:extLst>
          </p:cNvPr>
          <p:cNvSpPr txBox="1"/>
          <p:nvPr/>
        </p:nvSpPr>
        <p:spPr>
          <a:xfrm>
            <a:off x="4576351" y="1482528"/>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37" name="TextBox 36">
            <a:extLst>
              <a:ext uri="{FF2B5EF4-FFF2-40B4-BE49-F238E27FC236}">
                <a16:creationId xmlns:a16="http://schemas.microsoft.com/office/drawing/2014/main" id="{9C7FEAF5-9729-D24A-A73F-D5F8B6661DFC}"/>
              </a:ext>
            </a:extLst>
          </p:cNvPr>
          <p:cNvSpPr txBox="1"/>
          <p:nvPr/>
        </p:nvSpPr>
        <p:spPr>
          <a:xfrm>
            <a:off x="5693294" y="1989168"/>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38" name="TextBox 37">
            <a:extLst>
              <a:ext uri="{FF2B5EF4-FFF2-40B4-BE49-F238E27FC236}">
                <a16:creationId xmlns:a16="http://schemas.microsoft.com/office/drawing/2014/main" id="{CD5B29E6-3DEC-2543-AAC6-42CB2197C93D}"/>
              </a:ext>
            </a:extLst>
          </p:cNvPr>
          <p:cNvSpPr txBox="1"/>
          <p:nvPr/>
        </p:nvSpPr>
        <p:spPr>
          <a:xfrm>
            <a:off x="5166365" y="1078847"/>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39" name="Oval 38">
            <a:extLst>
              <a:ext uri="{FF2B5EF4-FFF2-40B4-BE49-F238E27FC236}">
                <a16:creationId xmlns:a16="http://schemas.microsoft.com/office/drawing/2014/main" id="{7798A076-1AA1-8944-BE9C-99378440C919}"/>
              </a:ext>
            </a:extLst>
          </p:cNvPr>
          <p:cNvSpPr/>
          <p:nvPr/>
        </p:nvSpPr>
        <p:spPr>
          <a:xfrm>
            <a:off x="3169082" y="1905583"/>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40" name="TextBox 39">
            <a:extLst>
              <a:ext uri="{FF2B5EF4-FFF2-40B4-BE49-F238E27FC236}">
                <a16:creationId xmlns:a16="http://schemas.microsoft.com/office/drawing/2014/main" id="{5BF4269D-79A2-9A42-A157-BEF8F47C2C8A}"/>
              </a:ext>
            </a:extLst>
          </p:cNvPr>
          <p:cNvSpPr txBox="1"/>
          <p:nvPr/>
        </p:nvSpPr>
        <p:spPr>
          <a:xfrm>
            <a:off x="3185663" y="1916317"/>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Tree>
    <p:extLst>
      <p:ext uri="{BB962C8B-B14F-4D97-AF65-F5344CB8AC3E}">
        <p14:creationId xmlns:p14="http://schemas.microsoft.com/office/powerpoint/2010/main" val="36766096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F4AC730-C8EC-9C44-8203-2A3262A76693}"/>
              </a:ext>
            </a:extLst>
          </p:cNvPr>
          <p:cNvSpPr/>
          <p:nvPr/>
        </p:nvSpPr>
        <p:spPr>
          <a:xfrm>
            <a:off x="2824895" y="2859503"/>
            <a:ext cx="4021525" cy="217507"/>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6" name="Pie 5">
            <a:extLst>
              <a:ext uri="{FF2B5EF4-FFF2-40B4-BE49-F238E27FC236}">
                <a16:creationId xmlns:a16="http://schemas.microsoft.com/office/drawing/2014/main" id="{6BA450D0-B510-3749-A37A-F236412062F6}"/>
              </a:ext>
            </a:extLst>
          </p:cNvPr>
          <p:cNvSpPr/>
          <p:nvPr/>
        </p:nvSpPr>
        <p:spPr>
          <a:xfrm rot="18900000">
            <a:off x="3821240" y="1909891"/>
            <a:ext cx="829056" cy="829056"/>
          </a:xfrm>
          <a:prstGeom prst="pi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7" name="Rounded Rectangle 6">
            <a:extLst>
              <a:ext uri="{FF2B5EF4-FFF2-40B4-BE49-F238E27FC236}">
                <a16:creationId xmlns:a16="http://schemas.microsoft.com/office/drawing/2014/main" id="{2064FF3C-F075-6542-BA71-2603C75E2EA4}"/>
              </a:ext>
            </a:extLst>
          </p:cNvPr>
          <p:cNvSpPr/>
          <p:nvPr/>
        </p:nvSpPr>
        <p:spPr>
          <a:xfrm>
            <a:off x="4051807" y="2680527"/>
            <a:ext cx="170688" cy="1048512"/>
          </a:xfrm>
          <a:prstGeom prst="round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Oval 7">
            <a:extLst>
              <a:ext uri="{FF2B5EF4-FFF2-40B4-BE49-F238E27FC236}">
                <a16:creationId xmlns:a16="http://schemas.microsoft.com/office/drawing/2014/main" id="{56E6ADDC-6ED0-AF4C-9F4D-BD3C8F23068A}"/>
              </a:ext>
            </a:extLst>
          </p:cNvPr>
          <p:cNvSpPr/>
          <p:nvPr/>
        </p:nvSpPr>
        <p:spPr>
          <a:xfrm>
            <a:off x="4065080" y="2050099"/>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2" name="Rounded Rectangle 11">
            <a:extLst>
              <a:ext uri="{FF2B5EF4-FFF2-40B4-BE49-F238E27FC236}">
                <a16:creationId xmlns:a16="http://schemas.microsoft.com/office/drawing/2014/main" id="{20B25BB2-3AC3-644A-8E39-6E266D082D1E}"/>
              </a:ext>
            </a:extLst>
          </p:cNvPr>
          <p:cNvSpPr/>
          <p:nvPr/>
        </p:nvSpPr>
        <p:spPr>
          <a:xfrm>
            <a:off x="4279455" y="2656333"/>
            <a:ext cx="170688" cy="1072707"/>
          </a:xfrm>
          <a:prstGeom prst="round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mc:AlternateContent xmlns:mc="http://schemas.openxmlformats.org/markup-compatibility/2006" xmlns:p14="http://schemas.microsoft.com/office/powerpoint/2010/main" xmlns:aink="http://schemas.microsoft.com/office/drawing/2016/ink">
        <mc:Choice Requires="p14 aink">
          <p:contentPart p14:bwMode="auto" r:id="rId2">
            <p14:nvContentPartPr>
              <p14:cNvPr id="13" name="Ink 12">
                <a:extLst>
                  <a:ext uri="{FF2B5EF4-FFF2-40B4-BE49-F238E27FC236}">
                    <a16:creationId xmlns:a16="http://schemas.microsoft.com/office/drawing/2014/main" id="{4F4C40CF-3857-4B4D-BE93-826F587F1263}"/>
                  </a:ext>
                </a:extLst>
              </p14:cNvPr>
              <p14:cNvContentPartPr/>
              <p14:nvPr/>
            </p14:nvContentPartPr>
            <p14:xfrm>
              <a:off x="5333422" y="6081952"/>
              <a:ext cx="360" cy="360"/>
            </p14:xfrm>
          </p:contentPart>
        </mc:Choice>
        <mc:Fallback xmlns="">
          <p:pic>
            <p:nvPicPr>
              <p:cNvPr id="13" name="Ink 12">
                <a:extLst>
                  <a:ext uri="{FF2B5EF4-FFF2-40B4-BE49-F238E27FC236}">
                    <a16:creationId xmlns:a16="http://schemas.microsoft.com/office/drawing/2014/main" id="{4F4C40CF-3857-4B4D-BE93-826F587F1263}"/>
                  </a:ext>
                </a:extLst>
              </p:cNvPr>
              <p:cNvPicPr/>
              <p:nvPr/>
            </p:nvPicPr>
            <p:blipFill>
              <a:blip r:embed="rId3"/>
              <a:stretch>
                <a:fillRect/>
              </a:stretch>
            </p:blipFill>
            <p:spPr>
              <a:xfrm>
                <a:off x="5315422" y="5973952"/>
                <a:ext cx="36000" cy="216000"/>
              </a:xfrm>
              <a:prstGeom prst="rect">
                <a:avLst/>
              </a:prstGeom>
            </p:spPr>
          </p:pic>
        </mc:Fallback>
      </mc:AlternateContent>
      <p:sp>
        <p:nvSpPr>
          <p:cNvPr id="16" name="Oval 15">
            <a:extLst>
              <a:ext uri="{FF2B5EF4-FFF2-40B4-BE49-F238E27FC236}">
                <a16:creationId xmlns:a16="http://schemas.microsoft.com/office/drawing/2014/main" id="{6F5C6306-7A87-7840-9CB7-3B7C570CA80D}"/>
              </a:ext>
            </a:extLst>
          </p:cNvPr>
          <p:cNvSpPr/>
          <p:nvPr/>
        </p:nvSpPr>
        <p:spPr>
          <a:xfrm>
            <a:off x="4528852" y="1489558"/>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23" name="Rectangle 22">
            <a:extLst>
              <a:ext uri="{FF2B5EF4-FFF2-40B4-BE49-F238E27FC236}">
                <a16:creationId xmlns:a16="http://schemas.microsoft.com/office/drawing/2014/main" id="{7BDEC3D6-79BB-5347-9A94-2067D48F2D4A}"/>
              </a:ext>
            </a:extLst>
          </p:cNvPr>
          <p:cNvSpPr/>
          <p:nvPr/>
        </p:nvSpPr>
        <p:spPr>
          <a:xfrm>
            <a:off x="5789355" y="2975324"/>
            <a:ext cx="184666" cy="92398"/>
          </a:xfrm>
          <a:prstGeom prst="rect">
            <a:avLst/>
          </a:prstGeom>
        </p:spPr>
        <p:txBody>
          <a:bodyPr wrap="none">
            <a:spAutoFit/>
          </a:bodyPr>
          <a:lstStyle/>
          <a:p>
            <a:r>
              <a:rPr lang="en-CN"/>
              <a:t>Chesson P.. Mechanisms of maintenance of species diversity. Annu Rev Ecol Evol Syst 31: 343-366 https://journals.plos.org/ploscompbiol/article?id=10.1371/journal.pcbi.1008010 </a:t>
            </a:r>
          </a:p>
        </p:txBody>
      </p:sp>
      <p:sp>
        <p:nvSpPr>
          <p:cNvPr id="29" name="Oval 28">
            <a:extLst>
              <a:ext uri="{FF2B5EF4-FFF2-40B4-BE49-F238E27FC236}">
                <a16:creationId xmlns:a16="http://schemas.microsoft.com/office/drawing/2014/main" id="{8992B98F-4990-7A4E-A7FE-AD1CB0A15131}"/>
              </a:ext>
            </a:extLst>
          </p:cNvPr>
          <p:cNvSpPr/>
          <p:nvPr/>
        </p:nvSpPr>
        <p:spPr>
          <a:xfrm>
            <a:off x="5647382" y="1936658"/>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30" name="Oval 29">
            <a:extLst>
              <a:ext uri="{FF2B5EF4-FFF2-40B4-BE49-F238E27FC236}">
                <a16:creationId xmlns:a16="http://schemas.microsoft.com/office/drawing/2014/main" id="{152B0247-7D95-4C4A-9622-4079F6C7B68F}"/>
              </a:ext>
            </a:extLst>
          </p:cNvPr>
          <p:cNvSpPr/>
          <p:nvPr/>
        </p:nvSpPr>
        <p:spPr>
          <a:xfrm>
            <a:off x="5149784" y="1068113"/>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31" name="TextBox 30">
            <a:extLst>
              <a:ext uri="{FF2B5EF4-FFF2-40B4-BE49-F238E27FC236}">
                <a16:creationId xmlns:a16="http://schemas.microsoft.com/office/drawing/2014/main" id="{B5F54539-3A35-954D-A306-C2CC247A81FB}"/>
              </a:ext>
            </a:extLst>
          </p:cNvPr>
          <p:cNvSpPr txBox="1"/>
          <p:nvPr/>
        </p:nvSpPr>
        <p:spPr>
          <a:xfrm>
            <a:off x="3790992" y="2338910"/>
            <a:ext cx="1556977"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Receptor</a:t>
            </a:r>
            <a:endParaRPr lang="en-CN" sz="1400" dirty="0">
              <a:solidFill>
                <a:schemeClr val="bg1"/>
              </a:solidFill>
              <a:latin typeface="Optima" panose="02000503060000020004" pitchFamily="2" charset="0"/>
            </a:endParaRPr>
          </a:p>
        </p:txBody>
      </p:sp>
      <p:sp>
        <p:nvSpPr>
          <p:cNvPr id="32" name="TextBox 31">
            <a:extLst>
              <a:ext uri="{FF2B5EF4-FFF2-40B4-BE49-F238E27FC236}">
                <a16:creationId xmlns:a16="http://schemas.microsoft.com/office/drawing/2014/main" id="{DE486EC2-6429-E946-BCFC-C533AE2F69B1}"/>
              </a:ext>
            </a:extLst>
          </p:cNvPr>
          <p:cNvSpPr txBox="1"/>
          <p:nvPr/>
        </p:nvSpPr>
        <p:spPr>
          <a:xfrm>
            <a:off x="4125593" y="2045259"/>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33" name="TextBox 32">
            <a:extLst>
              <a:ext uri="{FF2B5EF4-FFF2-40B4-BE49-F238E27FC236}">
                <a16:creationId xmlns:a16="http://schemas.microsoft.com/office/drawing/2014/main" id="{57226E6A-3A26-F545-876D-298CB5CAE65F}"/>
              </a:ext>
            </a:extLst>
          </p:cNvPr>
          <p:cNvSpPr txBox="1"/>
          <p:nvPr/>
        </p:nvSpPr>
        <p:spPr>
          <a:xfrm>
            <a:off x="4576351" y="1482528"/>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34" name="TextBox 33">
            <a:extLst>
              <a:ext uri="{FF2B5EF4-FFF2-40B4-BE49-F238E27FC236}">
                <a16:creationId xmlns:a16="http://schemas.microsoft.com/office/drawing/2014/main" id="{EFE7224C-FCE7-D445-A8CD-514A330B2796}"/>
              </a:ext>
            </a:extLst>
          </p:cNvPr>
          <p:cNvSpPr txBox="1"/>
          <p:nvPr/>
        </p:nvSpPr>
        <p:spPr>
          <a:xfrm>
            <a:off x="5693294" y="1989168"/>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35" name="TextBox 34">
            <a:extLst>
              <a:ext uri="{FF2B5EF4-FFF2-40B4-BE49-F238E27FC236}">
                <a16:creationId xmlns:a16="http://schemas.microsoft.com/office/drawing/2014/main" id="{D1030E76-7AA3-DA4A-9E88-39B50A0B9B5A}"/>
              </a:ext>
            </a:extLst>
          </p:cNvPr>
          <p:cNvSpPr txBox="1"/>
          <p:nvPr/>
        </p:nvSpPr>
        <p:spPr>
          <a:xfrm>
            <a:off x="5166365" y="1078847"/>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36" name="Oval 35">
            <a:extLst>
              <a:ext uri="{FF2B5EF4-FFF2-40B4-BE49-F238E27FC236}">
                <a16:creationId xmlns:a16="http://schemas.microsoft.com/office/drawing/2014/main" id="{E93D4EDA-5E6D-C045-9754-25DC17793FB6}"/>
              </a:ext>
            </a:extLst>
          </p:cNvPr>
          <p:cNvSpPr/>
          <p:nvPr/>
        </p:nvSpPr>
        <p:spPr>
          <a:xfrm>
            <a:off x="3169082" y="1905583"/>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37" name="TextBox 36">
            <a:extLst>
              <a:ext uri="{FF2B5EF4-FFF2-40B4-BE49-F238E27FC236}">
                <a16:creationId xmlns:a16="http://schemas.microsoft.com/office/drawing/2014/main" id="{8C13E301-1884-8A4E-ACD3-AF6903D343FF}"/>
              </a:ext>
            </a:extLst>
          </p:cNvPr>
          <p:cNvSpPr txBox="1"/>
          <p:nvPr/>
        </p:nvSpPr>
        <p:spPr>
          <a:xfrm>
            <a:off x="3185663" y="1916317"/>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Tree>
    <p:extLst>
      <p:ext uri="{BB962C8B-B14F-4D97-AF65-F5344CB8AC3E}">
        <p14:creationId xmlns:p14="http://schemas.microsoft.com/office/powerpoint/2010/main" val="4354822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A9F6A0D-8705-974C-B516-BA8F5817FD9B}"/>
              </a:ext>
            </a:extLst>
          </p:cNvPr>
          <p:cNvSpPr/>
          <p:nvPr/>
        </p:nvSpPr>
        <p:spPr>
          <a:xfrm>
            <a:off x="3039205" y="2216563"/>
            <a:ext cx="8433658" cy="23838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23" name="Curved Connector 22">
            <a:extLst>
              <a:ext uri="{FF2B5EF4-FFF2-40B4-BE49-F238E27FC236}">
                <a16:creationId xmlns:a16="http://schemas.microsoft.com/office/drawing/2014/main" id="{69A43A0A-95A5-F84D-8209-B5CE9D1EBFFF}"/>
              </a:ext>
            </a:extLst>
          </p:cNvPr>
          <p:cNvCxnSpPr>
            <a:cxnSpLocks/>
          </p:cNvCxnSpPr>
          <p:nvPr/>
        </p:nvCxnSpPr>
        <p:spPr>
          <a:xfrm>
            <a:off x="9230277" y="1365682"/>
            <a:ext cx="1197802" cy="586232"/>
          </a:xfrm>
          <a:prstGeom prst="curvedConnector3">
            <a:avLst>
              <a:gd name="adj1" fmla="val 165703"/>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 name="Pie 7">
            <a:extLst>
              <a:ext uri="{FF2B5EF4-FFF2-40B4-BE49-F238E27FC236}">
                <a16:creationId xmlns:a16="http://schemas.microsoft.com/office/drawing/2014/main" id="{F95D973C-DD61-024A-9FD6-3446B95EBCBE}"/>
              </a:ext>
            </a:extLst>
          </p:cNvPr>
          <p:cNvSpPr/>
          <p:nvPr/>
        </p:nvSpPr>
        <p:spPr>
          <a:xfrm rot="18900000">
            <a:off x="4035552" y="1266953"/>
            <a:ext cx="829056" cy="829056"/>
          </a:xfrm>
          <a:prstGeom prst="pi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9" name="Rounded Rectangle 8">
            <a:extLst>
              <a:ext uri="{FF2B5EF4-FFF2-40B4-BE49-F238E27FC236}">
                <a16:creationId xmlns:a16="http://schemas.microsoft.com/office/drawing/2014/main" id="{B4D04CAB-14B7-824B-8D00-9F96B014A85B}"/>
              </a:ext>
            </a:extLst>
          </p:cNvPr>
          <p:cNvSpPr/>
          <p:nvPr/>
        </p:nvSpPr>
        <p:spPr>
          <a:xfrm>
            <a:off x="4266119" y="2037589"/>
            <a:ext cx="170688" cy="104851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3" name="Oval 12">
            <a:extLst>
              <a:ext uri="{FF2B5EF4-FFF2-40B4-BE49-F238E27FC236}">
                <a16:creationId xmlns:a16="http://schemas.microsoft.com/office/drawing/2014/main" id="{08D574EF-D247-EC4A-A636-468328550376}"/>
              </a:ext>
            </a:extLst>
          </p:cNvPr>
          <p:cNvSpPr/>
          <p:nvPr/>
        </p:nvSpPr>
        <p:spPr>
          <a:xfrm>
            <a:off x="4279392" y="1407161"/>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6" name="Rounded Rectangle 15">
            <a:extLst>
              <a:ext uri="{FF2B5EF4-FFF2-40B4-BE49-F238E27FC236}">
                <a16:creationId xmlns:a16="http://schemas.microsoft.com/office/drawing/2014/main" id="{371EEF2B-7E54-A746-8695-B09E95778805}"/>
              </a:ext>
            </a:extLst>
          </p:cNvPr>
          <p:cNvSpPr/>
          <p:nvPr/>
        </p:nvSpPr>
        <p:spPr>
          <a:xfrm>
            <a:off x="9997536" y="1525051"/>
            <a:ext cx="365760" cy="68580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7" name="Rounded Rectangle 16">
            <a:extLst>
              <a:ext uri="{FF2B5EF4-FFF2-40B4-BE49-F238E27FC236}">
                <a16:creationId xmlns:a16="http://schemas.microsoft.com/office/drawing/2014/main" id="{0398F25C-CA55-9F4C-BA71-2DF1D1BC8352}"/>
              </a:ext>
            </a:extLst>
          </p:cNvPr>
          <p:cNvSpPr/>
          <p:nvPr/>
        </p:nvSpPr>
        <p:spPr>
          <a:xfrm rot="5400000">
            <a:off x="10002266" y="1891220"/>
            <a:ext cx="379478" cy="87680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20" name="Curved Connector 19">
            <a:extLst>
              <a:ext uri="{FF2B5EF4-FFF2-40B4-BE49-F238E27FC236}">
                <a16:creationId xmlns:a16="http://schemas.microsoft.com/office/drawing/2014/main" id="{BE728149-F8E8-2C48-B4B6-2B02EF0FEB27}"/>
              </a:ext>
            </a:extLst>
          </p:cNvPr>
          <p:cNvCxnSpPr>
            <a:cxnSpLocks/>
            <a:stCxn id="16" idx="0"/>
          </p:cNvCxnSpPr>
          <p:nvPr/>
        </p:nvCxnSpPr>
        <p:spPr>
          <a:xfrm rot="5400000" flipH="1" flipV="1">
            <a:off x="10334597" y="485428"/>
            <a:ext cx="885443" cy="1193800"/>
          </a:xfrm>
          <a:prstGeom prst="curvedConnector2">
            <a:avLst/>
          </a:prstGeom>
          <a:ln w="3048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9BE8E7D9-3459-6C46-A3DD-FC78E7097371}"/>
              </a:ext>
            </a:extLst>
          </p:cNvPr>
          <p:cNvSpPr/>
          <p:nvPr/>
        </p:nvSpPr>
        <p:spPr>
          <a:xfrm>
            <a:off x="6541645" y="3364040"/>
            <a:ext cx="1164261" cy="571310"/>
          </a:xfrm>
          <a:prstGeom prst="ellipse">
            <a:avLst/>
          </a:prstGeom>
          <a:solidFill>
            <a:srgbClr val="9773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CheY</a:t>
            </a:r>
            <a:endParaRPr lang="en-CN" dirty="0">
              <a:latin typeface="Optima" panose="02000503060000020004" pitchFamily="2" charset="0"/>
            </a:endParaRPr>
          </a:p>
        </p:txBody>
      </p:sp>
      <p:sp>
        <p:nvSpPr>
          <p:cNvPr id="33" name="Rounded Rectangle 32">
            <a:extLst>
              <a:ext uri="{FF2B5EF4-FFF2-40B4-BE49-F238E27FC236}">
                <a16:creationId xmlns:a16="http://schemas.microsoft.com/office/drawing/2014/main" id="{F4D6CF9C-FF87-B24A-BCF4-1F9864457F09}"/>
              </a:ext>
            </a:extLst>
          </p:cNvPr>
          <p:cNvSpPr/>
          <p:nvPr/>
        </p:nvSpPr>
        <p:spPr>
          <a:xfrm>
            <a:off x="4493767" y="2013394"/>
            <a:ext cx="170688" cy="104851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4" name="Oval 13">
            <a:extLst>
              <a:ext uri="{FF2B5EF4-FFF2-40B4-BE49-F238E27FC236}">
                <a16:creationId xmlns:a16="http://schemas.microsoft.com/office/drawing/2014/main" id="{8F97EA35-4B6F-594F-AC05-E93D8C727353}"/>
              </a:ext>
            </a:extLst>
          </p:cNvPr>
          <p:cNvSpPr/>
          <p:nvPr/>
        </p:nvSpPr>
        <p:spPr>
          <a:xfrm>
            <a:off x="4493767" y="2758442"/>
            <a:ext cx="1164262" cy="55997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CheW</a:t>
            </a:r>
            <a:endParaRPr lang="en-CN" dirty="0">
              <a:latin typeface="Optima" panose="02000503060000020004" pitchFamily="2" charset="0"/>
            </a:endParaRPr>
          </a:p>
        </p:txBody>
      </p:sp>
      <p:sp>
        <p:nvSpPr>
          <p:cNvPr id="15" name="Oval 14">
            <a:extLst>
              <a:ext uri="{FF2B5EF4-FFF2-40B4-BE49-F238E27FC236}">
                <a16:creationId xmlns:a16="http://schemas.microsoft.com/office/drawing/2014/main" id="{E34758B4-A97E-834E-8AEE-CF48BBCE26A8}"/>
              </a:ext>
            </a:extLst>
          </p:cNvPr>
          <p:cNvSpPr/>
          <p:nvPr/>
        </p:nvSpPr>
        <p:spPr>
          <a:xfrm>
            <a:off x="4947222" y="3139440"/>
            <a:ext cx="1164262" cy="57131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CheA</a:t>
            </a:r>
            <a:endParaRPr lang="en-CN" dirty="0">
              <a:latin typeface="Optima" panose="02000503060000020004" pitchFamily="2" charset="0"/>
            </a:endParaRPr>
          </a:p>
        </p:txBody>
      </p:sp>
      <p:sp>
        <p:nvSpPr>
          <p:cNvPr id="35" name="Oval 34">
            <a:extLst>
              <a:ext uri="{FF2B5EF4-FFF2-40B4-BE49-F238E27FC236}">
                <a16:creationId xmlns:a16="http://schemas.microsoft.com/office/drawing/2014/main" id="{BC1A1879-C1EB-D04C-8AF0-A76AEB663080}"/>
              </a:ext>
            </a:extLst>
          </p:cNvPr>
          <p:cNvSpPr/>
          <p:nvPr/>
        </p:nvSpPr>
        <p:spPr>
          <a:xfrm>
            <a:off x="5962382" y="2884744"/>
            <a:ext cx="440593"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cxnSp>
        <p:nvCxnSpPr>
          <p:cNvPr id="37" name="Straight Connector 36">
            <a:extLst>
              <a:ext uri="{FF2B5EF4-FFF2-40B4-BE49-F238E27FC236}">
                <a16:creationId xmlns:a16="http://schemas.microsoft.com/office/drawing/2014/main" id="{721D1E4A-A664-FE48-8295-EC9004A93C25}"/>
              </a:ext>
            </a:extLst>
          </p:cNvPr>
          <p:cNvCxnSpPr>
            <a:cxnSpLocks/>
            <a:stCxn id="15" idx="7"/>
            <a:endCxn id="35" idx="3"/>
          </p:cNvCxnSpPr>
          <p:nvPr/>
        </p:nvCxnSpPr>
        <p:spPr>
          <a:xfrm>
            <a:off x="5940984" y="3223106"/>
            <a:ext cx="85921" cy="5376"/>
          </a:xfrm>
          <a:prstGeom prst="line">
            <a:avLst/>
          </a:prstGeom>
          <a:ln w="285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487FC362-0AEA-2B40-BA03-5C708989ACB3}"/>
              </a:ext>
            </a:extLst>
          </p:cNvPr>
          <p:cNvSpPr/>
          <p:nvPr/>
        </p:nvSpPr>
        <p:spPr>
          <a:xfrm>
            <a:off x="7620001" y="3162683"/>
            <a:ext cx="440593"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cxnSp>
        <p:nvCxnSpPr>
          <p:cNvPr id="40" name="Straight Connector 39">
            <a:extLst>
              <a:ext uri="{FF2B5EF4-FFF2-40B4-BE49-F238E27FC236}">
                <a16:creationId xmlns:a16="http://schemas.microsoft.com/office/drawing/2014/main" id="{80F79B08-167E-9740-9A98-4FDB74E22265}"/>
              </a:ext>
            </a:extLst>
          </p:cNvPr>
          <p:cNvCxnSpPr>
            <a:cxnSpLocks/>
            <a:endCxn id="39" idx="3"/>
          </p:cNvCxnSpPr>
          <p:nvPr/>
        </p:nvCxnSpPr>
        <p:spPr>
          <a:xfrm>
            <a:off x="7525276" y="3501045"/>
            <a:ext cx="159246" cy="5376"/>
          </a:xfrm>
          <a:prstGeom prst="line">
            <a:avLst/>
          </a:prstGeom>
          <a:ln w="285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FCC4FC2E-224A-3F47-833C-2055060476E2}"/>
              </a:ext>
            </a:extLst>
          </p:cNvPr>
          <p:cNvSpPr/>
          <p:nvPr/>
        </p:nvSpPr>
        <p:spPr>
          <a:xfrm>
            <a:off x="6605652" y="4564190"/>
            <a:ext cx="1164261" cy="571310"/>
          </a:xfrm>
          <a:prstGeom prst="ellipse">
            <a:avLst/>
          </a:prstGeom>
          <a:solidFill>
            <a:srgbClr val="BC91DD">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CheY</a:t>
            </a:r>
            <a:endParaRPr lang="en-CN" dirty="0">
              <a:latin typeface="Optima" panose="02000503060000020004" pitchFamily="2" charset="0"/>
            </a:endParaRPr>
          </a:p>
        </p:txBody>
      </p:sp>
      <mc:AlternateContent xmlns:mc="http://schemas.openxmlformats.org/markup-compatibility/2006" xmlns:p14="http://schemas.microsoft.com/office/powerpoint/2010/main" xmlns:aink="http://schemas.microsoft.com/office/drawing/2016/ink">
        <mc:Choice Requires="p14 aink">
          <p:contentPart p14:bwMode="auto" r:id="rId2">
            <p14:nvContentPartPr>
              <p14:cNvPr id="43" name="Ink 42">
                <a:extLst>
                  <a:ext uri="{FF2B5EF4-FFF2-40B4-BE49-F238E27FC236}">
                    <a16:creationId xmlns:a16="http://schemas.microsoft.com/office/drawing/2014/main" id="{EB334EF1-88D5-394B-A408-3053AFF88651}"/>
                  </a:ext>
                </a:extLst>
              </p14:cNvPr>
              <p14:cNvContentPartPr/>
              <p14:nvPr/>
            </p14:nvContentPartPr>
            <p14:xfrm>
              <a:off x="5333422" y="6081952"/>
              <a:ext cx="360" cy="360"/>
            </p14:xfrm>
          </p:contentPart>
        </mc:Choice>
        <mc:Fallback xmlns="">
          <p:pic>
            <p:nvPicPr>
              <p:cNvPr id="43" name="Ink 42">
                <a:extLst>
                  <a:ext uri="{FF2B5EF4-FFF2-40B4-BE49-F238E27FC236}">
                    <a16:creationId xmlns:a16="http://schemas.microsoft.com/office/drawing/2014/main" id="{EB334EF1-88D5-394B-A408-3053AFF88651}"/>
                  </a:ext>
                </a:extLst>
              </p:cNvPr>
              <p:cNvPicPr/>
              <p:nvPr/>
            </p:nvPicPr>
            <p:blipFill>
              <a:blip r:embed="rId3"/>
              <a:stretch>
                <a:fillRect/>
              </a:stretch>
            </p:blipFill>
            <p:spPr>
              <a:xfrm>
                <a:off x="5315422" y="5973952"/>
                <a:ext cx="36000" cy="216000"/>
              </a:xfrm>
              <a:prstGeom prst="rect">
                <a:avLst/>
              </a:prstGeom>
            </p:spPr>
          </p:pic>
        </mc:Fallback>
      </mc:AlternateContent>
      <p:sp>
        <p:nvSpPr>
          <p:cNvPr id="45" name="Oval 44">
            <a:extLst>
              <a:ext uri="{FF2B5EF4-FFF2-40B4-BE49-F238E27FC236}">
                <a16:creationId xmlns:a16="http://schemas.microsoft.com/office/drawing/2014/main" id="{3AB06594-D750-CB49-B7F0-CF0829501C7D}"/>
              </a:ext>
            </a:extLst>
          </p:cNvPr>
          <p:cNvSpPr/>
          <p:nvPr/>
        </p:nvSpPr>
        <p:spPr>
          <a:xfrm>
            <a:off x="8151922" y="3782186"/>
            <a:ext cx="1164261" cy="571310"/>
          </a:xfrm>
          <a:prstGeom prst="ellipse">
            <a:avLst/>
          </a:prstGeom>
          <a:solidFill>
            <a:srgbClr val="4BA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CheZ</a:t>
            </a:r>
            <a:endParaRPr lang="en-CN" dirty="0">
              <a:latin typeface="Optima" panose="02000503060000020004" pitchFamily="2" charset="0"/>
            </a:endParaRPr>
          </a:p>
        </p:txBody>
      </p:sp>
      <p:sp>
        <p:nvSpPr>
          <p:cNvPr id="60" name="Circular Arrow 59">
            <a:extLst>
              <a:ext uri="{FF2B5EF4-FFF2-40B4-BE49-F238E27FC236}">
                <a16:creationId xmlns:a16="http://schemas.microsoft.com/office/drawing/2014/main" id="{4978F786-3F76-4E4E-9A05-F520DE17A2A6}"/>
              </a:ext>
            </a:extLst>
          </p:cNvPr>
          <p:cNvSpPr/>
          <p:nvPr/>
        </p:nvSpPr>
        <p:spPr>
          <a:xfrm rot="4889252">
            <a:off x="6662866" y="3788052"/>
            <a:ext cx="869072" cy="1055511"/>
          </a:xfrm>
          <a:prstGeom prst="circularArrow">
            <a:avLst>
              <a:gd name="adj1" fmla="val 409"/>
              <a:gd name="adj2" fmla="val 1067734"/>
              <a:gd name="adj3" fmla="val 20457684"/>
              <a:gd name="adj4" fmla="val 11215051"/>
              <a:gd name="adj5" fmla="val 8409"/>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61" name="Circular Arrow 60">
            <a:extLst>
              <a:ext uri="{FF2B5EF4-FFF2-40B4-BE49-F238E27FC236}">
                <a16:creationId xmlns:a16="http://schemas.microsoft.com/office/drawing/2014/main" id="{10AFCE23-0950-7841-91BD-3AC9565DBCEA}"/>
              </a:ext>
            </a:extLst>
          </p:cNvPr>
          <p:cNvSpPr/>
          <p:nvPr/>
        </p:nvSpPr>
        <p:spPr>
          <a:xfrm rot="6130445" flipV="1">
            <a:off x="7701528" y="3796737"/>
            <a:ext cx="869072" cy="1299190"/>
          </a:xfrm>
          <a:prstGeom prst="circularArrow">
            <a:avLst>
              <a:gd name="adj1" fmla="val 409"/>
              <a:gd name="adj2" fmla="val 1067734"/>
              <a:gd name="adj3" fmla="val 20457684"/>
              <a:gd name="adj4" fmla="val 11215051"/>
              <a:gd name="adj5" fmla="val 8409"/>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62" name="Oval 61">
            <a:extLst>
              <a:ext uri="{FF2B5EF4-FFF2-40B4-BE49-F238E27FC236}">
                <a16:creationId xmlns:a16="http://schemas.microsoft.com/office/drawing/2014/main" id="{CF0B00D8-27D5-3A4A-947D-C5A25CBE09C6}"/>
              </a:ext>
            </a:extLst>
          </p:cNvPr>
          <p:cNvSpPr/>
          <p:nvPr/>
        </p:nvSpPr>
        <p:spPr>
          <a:xfrm>
            <a:off x="8028085" y="4732785"/>
            <a:ext cx="440593"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sp>
        <p:nvSpPr>
          <p:cNvPr id="63" name="Circular Arrow 62">
            <a:extLst>
              <a:ext uri="{FF2B5EF4-FFF2-40B4-BE49-F238E27FC236}">
                <a16:creationId xmlns:a16="http://schemas.microsoft.com/office/drawing/2014/main" id="{5FBC4F56-4B37-7947-B29D-F3EFDCF34D15}"/>
              </a:ext>
            </a:extLst>
          </p:cNvPr>
          <p:cNvSpPr/>
          <p:nvPr/>
        </p:nvSpPr>
        <p:spPr>
          <a:xfrm>
            <a:off x="4539677" y="3494219"/>
            <a:ext cx="869072" cy="1055511"/>
          </a:xfrm>
          <a:prstGeom prst="circularArrow">
            <a:avLst>
              <a:gd name="adj1" fmla="val 409"/>
              <a:gd name="adj2" fmla="val 1067734"/>
              <a:gd name="adj3" fmla="val 20457684"/>
              <a:gd name="adj4" fmla="val 11215051"/>
              <a:gd name="adj5" fmla="val 8409"/>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64" name="TextBox 63">
            <a:extLst>
              <a:ext uri="{FF2B5EF4-FFF2-40B4-BE49-F238E27FC236}">
                <a16:creationId xmlns:a16="http://schemas.microsoft.com/office/drawing/2014/main" id="{F201ADD4-3C7C-F14F-BDF2-00E4F19C799A}"/>
              </a:ext>
            </a:extLst>
          </p:cNvPr>
          <p:cNvSpPr txBox="1"/>
          <p:nvPr/>
        </p:nvSpPr>
        <p:spPr>
          <a:xfrm>
            <a:off x="4351463" y="3935350"/>
            <a:ext cx="672360" cy="369332"/>
          </a:xfrm>
          <a:prstGeom prst="rect">
            <a:avLst/>
          </a:prstGeom>
          <a:noFill/>
        </p:spPr>
        <p:txBody>
          <a:bodyPr wrap="square" rtlCol="0">
            <a:spAutoFit/>
          </a:bodyPr>
          <a:lstStyle/>
          <a:p>
            <a:r>
              <a:rPr lang="en-US" altLang="zh-CN" dirty="0">
                <a:latin typeface="Optima" panose="02000503060000020004" pitchFamily="2" charset="0"/>
              </a:rPr>
              <a:t>ATP</a:t>
            </a:r>
            <a:endParaRPr lang="en-CN">
              <a:latin typeface="Optima" panose="02000503060000020004" pitchFamily="2" charset="0"/>
            </a:endParaRPr>
          </a:p>
        </p:txBody>
      </p:sp>
      <p:sp>
        <p:nvSpPr>
          <p:cNvPr id="65" name="TextBox 64">
            <a:extLst>
              <a:ext uri="{FF2B5EF4-FFF2-40B4-BE49-F238E27FC236}">
                <a16:creationId xmlns:a16="http://schemas.microsoft.com/office/drawing/2014/main" id="{8232BDD8-7972-2E41-B2F3-C68CE8678126}"/>
              </a:ext>
            </a:extLst>
          </p:cNvPr>
          <p:cNvSpPr txBox="1"/>
          <p:nvPr/>
        </p:nvSpPr>
        <p:spPr>
          <a:xfrm>
            <a:off x="5058113" y="3945573"/>
            <a:ext cx="672360" cy="369332"/>
          </a:xfrm>
          <a:prstGeom prst="rect">
            <a:avLst/>
          </a:prstGeom>
          <a:noFill/>
        </p:spPr>
        <p:txBody>
          <a:bodyPr wrap="square" rtlCol="0">
            <a:spAutoFit/>
          </a:bodyPr>
          <a:lstStyle/>
          <a:p>
            <a:r>
              <a:rPr lang="en-US" altLang="zh-CN" dirty="0">
                <a:latin typeface="Optima" panose="02000503060000020004" pitchFamily="2" charset="0"/>
              </a:rPr>
              <a:t>ADP</a:t>
            </a:r>
            <a:endParaRPr lang="en-CN">
              <a:latin typeface="Optima" panose="02000503060000020004" pitchFamily="2" charset="0"/>
            </a:endParaRPr>
          </a:p>
        </p:txBody>
      </p:sp>
      <p:sp>
        <p:nvSpPr>
          <p:cNvPr id="66" name="Circular Arrow 65">
            <a:extLst>
              <a:ext uri="{FF2B5EF4-FFF2-40B4-BE49-F238E27FC236}">
                <a16:creationId xmlns:a16="http://schemas.microsoft.com/office/drawing/2014/main" id="{96EB6AE2-C3A1-C944-B406-F27AD44882A6}"/>
              </a:ext>
            </a:extLst>
          </p:cNvPr>
          <p:cNvSpPr/>
          <p:nvPr/>
        </p:nvSpPr>
        <p:spPr>
          <a:xfrm rot="850043" flipV="1">
            <a:off x="5765537" y="3019260"/>
            <a:ext cx="869072" cy="1252760"/>
          </a:xfrm>
          <a:prstGeom prst="circularArrow">
            <a:avLst>
              <a:gd name="adj1" fmla="val 409"/>
              <a:gd name="adj2" fmla="val 1067734"/>
              <a:gd name="adj3" fmla="val 20457684"/>
              <a:gd name="adj4" fmla="val 11215051"/>
              <a:gd name="adj5" fmla="val 8409"/>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cxnSp>
        <p:nvCxnSpPr>
          <p:cNvPr id="68" name="Straight Arrow Connector 67">
            <a:extLst>
              <a:ext uri="{FF2B5EF4-FFF2-40B4-BE49-F238E27FC236}">
                <a16:creationId xmlns:a16="http://schemas.microsoft.com/office/drawing/2014/main" id="{10589889-40CD-9148-9962-12661E62D6AC}"/>
              </a:ext>
            </a:extLst>
          </p:cNvPr>
          <p:cNvCxnSpPr>
            <a:cxnSpLocks/>
            <a:stCxn id="32" idx="0"/>
          </p:cNvCxnSpPr>
          <p:nvPr/>
        </p:nvCxnSpPr>
        <p:spPr>
          <a:xfrm flipV="1">
            <a:off x="7123776" y="2659810"/>
            <a:ext cx="2629827" cy="704230"/>
          </a:xfrm>
          <a:prstGeom prst="straightConnector1">
            <a:avLst/>
          </a:prstGeom>
          <a:ln w="28575">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52471A08-EF37-5742-AA51-B4FBAA354EE4}"/>
              </a:ext>
            </a:extLst>
          </p:cNvPr>
          <p:cNvSpPr txBox="1"/>
          <p:nvPr/>
        </p:nvSpPr>
        <p:spPr>
          <a:xfrm>
            <a:off x="9582988" y="2679421"/>
            <a:ext cx="2261725" cy="369332"/>
          </a:xfrm>
          <a:prstGeom prst="rect">
            <a:avLst/>
          </a:prstGeom>
          <a:noFill/>
        </p:spPr>
        <p:txBody>
          <a:bodyPr wrap="square" rtlCol="0">
            <a:spAutoFit/>
          </a:bodyPr>
          <a:lstStyle/>
          <a:p>
            <a:r>
              <a:rPr lang="en-US" altLang="zh-CN" dirty="0">
                <a:latin typeface="Optima" panose="02000503060000020004" pitchFamily="2" charset="0"/>
              </a:rPr>
              <a:t>CW</a:t>
            </a:r>
            <a:r>
              <a:rPr lang="zh-CN" altLang="en-US" dirty="0">
                <a:latin typeface="Optima" panose="02000503060000020004" pitchFamily="2" charset="0"/>
              </a:rPr>
              <a:t> </a:t>
            </a:r>
            <a:r>
              <a:rPr lang="en-US" altLang="zh-CN" dirty="0">
                <a:latin typeface="Optima" panose="02000503060000020004" pitchFamily="2" charset="0"/>
              </a:rPr>
              <a:t>rotation</a:t>
            </a:r>
            <a:endParaRPr lang="en-CN" dirty="0">
              <a:latin typeface="Optima" panose="02000503060000020004" pitchFamily="2" charset="0"/>
            </a:endParaRPr>
          </a:p>
        </p:txBody>
      </p:sp>
      <p:sp>
        <p:nvSpPr>
          <p:cNvPr id="70" name="TextBox 69">
            <a:extLst>
              <a:ext uri="{FF2B5EF4-FFF2-40B4-BE49-F238E27FC236}">
                <a16:creationId xmlns:a16="http://schemas.microsoft.com/office/drawing/2014/main" id="{98CACA62-C347-FC41-9924-6016D9A41E09}"/>
              </a:ext>
            </a:extLst>
          </p:cNvPr>
          <p:cNvSpPr txBox="1"/>
          <p:nvPr/>
        </p:nvSpPr>
        <p:spPr>
          <a:xfrm>
            <a:off x="4169189" y="1735512"/>
            <a:ext cx="1001435" cy="369332"/>
          </a:xfrm>
          <a:prstGeom prst="rect">
            <a:avLst/>
          </a:prstGeom>
          <a:noFill/>
        </p:spPr>
        <p:txBody>
          <a:bodyPr wrap="square" rtlCol="0">
            <a:spAutoFit/>
          </a:bodyPr>
          <a:lstStyle/>
          <a:p>
            <a:r>
              <a:rPr lang="en-US" altLang="zh-CN" dirty="0">
                <a:solidFill>
                  <a:schemeClr val="bg1"/>
                </a:solidFill>
                <a:latin typeface="Optima" panose="02000503060000020004" pitchFamily="2" charset="0"/>
              </a:rPr>
              <a:t>MCP</a:t>
            </a:r>
            <a:endParaRPr lang="en-CN">
              <a:solidFill>
                <a:schemeClr val="bg1"/>
              </a:solidFill>
              <a:latin typeface="Optima" panose="02000503060000020004" pitchFamily="2" charset="0"/>
            </a:endParaRPr>
          </a:p>
        </p:txBody>
      </p:sp>
      <p:sp>
        <p:nvSpPr>
          <p:cNvPr id="71" name="Oval 70">
            <a:extLst>
              <a:ext uri="{FF2B5EF4-FFF2-40B4-BE49-F238E27FC236}">
                <a16:creationId xmlns:a16="http://schemas.microsoft.com/office/drawing/2014/main" id="{8F7F72B5-C3BC-9641-8AE9-A68326B32FA1}"/>
              </a:ext>
            </a:extLst>
          </p:cNvPr>
          <p:cNvSpPr/>
          <p:nvPr/>
        </p:nvSpPr>
        <p:spPr>
          <a:xfrm>
            <a:off x="4743164" y="846620"/>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2" name="TextBox 71">
            <a:extLst>
              <a:ext uri="{FF2B5EF4-FFF2-40B4-BE49-F238E27FC236}">
                <a16:creationId xmlns:a16="http://schemas.microsoft.com/office/drawing/2014/main" id="{BCA96B51-4947-EC42-8437-CCE10871A3C5}"/>
              </a:ext>
            </a:extLst>
          </p:cNvPr>
          <p:cNvSpPr txBox="1"/>
          <p:nvPr/>
        </p:nvSpPr>
        <p:spPr>
          <a:xfrm>
            <a:off x="1023490" y="1700657"/>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Extracellular</a:t>
            </a:r>
            <a:r>
              <a:rPr lang="zh-CN" altLang="en-US" dirty="0">
                <a:solidFill>
                  <a:schemeClr val="tx1">
                    <a:lumMod val="65000"/>
                    <a:lumOff val="35000"/>
                  </a:schemeClr>
                </a:solidFill>
                <a:latin typeface="Optima" panose="02000503060000020004" pitchFamily="2" charset="0"/>
              </a:rPr>
              <a:t> </a:t>
            </a:r>
            <a:r>
              <a:rPr lang="en-US" altLang="zh-CN" dirty="0">
                <a:solidFill>
                  <a:schemeClr val="tx1">
                    <a:lumMod val="65000"/>
                    <a:lumOff val="35000"/>
                  </a:schemeClr>
                </a:solidFill>
                <a:latin typeface="Optima" panose="02000503060000020004" pitchFamily="2" charset="0"/>
              </a:rPr>
              <a:t>Space</a:t>
            </a:r>
            <a:endParaRPr lang="en-CN" dirty="0">
              <a:solidFill>
                <a:schemeClr val="tx1">
                  <a:lumMod val="65000"/>
                  <a:lumOff val="35000"/>
                </a:schemeClr>
              </a:solidFill>
              <a:latin typeface="Optima" panose="02000503060000020004" pitchFamily="2" charset="0"/>
            </a:endParaRPr>
          </a:p>
        </p:txBody>
      </p:sp>
      <p:sp>
        <p:nvSpPr>
          <p:cNvPr id="73" name="TextBox 72">
            <a:extLst>
              <a:ext uri="{FF2B5EF4-FFF2-40B4-BE49-F238E27FC236}">
                <a16:creationId xmlns:a16="http://schemas.microsoft.com/office/drawing/2014/main" id="{6AF61310-D390-A24F-93F9-B8EFFF3E8989}"/>
              </a:ext>
            </a:extLst>
          </p:cNvPr>
          <p:cNvSpPr txBox="1"/>
          <p:nvPr/>
        </p:nvSpPr>
        <p:spPr>
          <a:xfrm>
            <a:off x="1023743" y="2115018"/>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Cellular</a:t>
            </a:r>
            <a:r>
              <a:rPr lang="zh-CN" altLang="en-US">
                <a:solidFill>
                  <a:schemeClr val="tx1">
                    <a:lumMod val="65000"/>
                    <a:lumOff val="35000"/>
                  </a:schemeClr>
                </a:solidFill>
                <a:latin typeface="Optima" panose="02000503060000020004" pitchFamily="2" charset="0"/>
              </a:rPr>
              <a:t> </a:t>
            </a:r>
            <a:r>
              <a:rPr lang="en-US" altLang="zh-CN" dirty="0">
                <a:solidFill>
                  <a:schemeClr val="tx1">
                    <a:lumMod val="65000"/>
                    <a:lumOff val="35000"/>
                  </a:schemeClr>
                </a:solidFill>
                <a:latin typeface="Optima" panose="02000503060000020004" pitchFamily="2" charset="0"/>
              </a:rPr>
              <a:t>membrane</a:t>
            </a:r>
            <a:endParaRPr lang="en-CN">
              <a:solidFill>
                <a:schemeClr val="tx1">
                  <a:lumMod val="65000"/>
                  <a:lumOff val="35000"/>
                </a:schemeClr>
              </a:solidFill>
              <a:latin typeface="Optima" panose="02000503060000020004" pitchFamily="2" charset="0"/>
            </a:endParaRPr>
          </a:p>
        </p:txBody>
      </p:sp>
      <p:sp>
        <p:nvSpPr>
          <p:cNvPr id="74" name="TextBox 73">
            <a:extLst>
              <a:ext uri="{FF2B5EF4-FFF2-40B4-BE49-F238E27FC236}">
                <a16:creationId xmlns:a16="http://schemas.microsoft.com/office/drawing/2014/main" id="{7A47C5F3-80C0-FD48-9097-1F724B46CC1D}"/>
              </a:ext>
            </a:extLst>
          </p:cNvPr>
          <p:cNvSpPr txBox="1"/>
          <p:nvPr/>
        </p:nvSpPr>
        <p:spPr>
          <a:xfrm>
            <a:off x="1809853" y="2603165"/>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Cytoplasm</a:t>
            </a:r>
            <a:endParaRPr lang="en-CN">
              <a:solidFill>
                <a:schemeClr val="tx1">
                  <a:lumMod val="65000"/>
                  <a:lumOff val="35000"/>
                </a:schemeClr>
              </a:solidFill>
              <a:latin typeface="Optima" panose="02000503060000020004" pitchFamily="2" charset="0"/>
            </a:endParaRPr>
          </a:p>
        </p:txBody>
      </p:sp>
      <p:sp>
        <p:nvSpPr>
          <p:cNvPr id="76" name="TextBox 75">
            <a:extLst>
              <a:ext uri="{FF2B5EF4-FFF2-40B4-BE49-F238E27FC236}">
                <a16:creationId xmlns:a16="http://schemas.microsoft.com/office/drawing/2014/main" id="{2829DF31-DB43-774D-9AC8-17CF68E29C2C}"/>
              </a:ext>
            </a:extLst>
          </p:cNvPr>
          <p:cNvSpPr txBox="1"/>
          <p:nvPr/>
        </p:nvSpPr>
        <p:spPr>
          <a:xfrm>
            <a:off x="2350102" y="790224"/>
            <a:ext cx="2328736" cy="400110"/>
          </a:xfrm>
          <a:prstGeom prst="rect">
            <a:avLst/>
          </a:prstGeom>
          <a:noFill/>
        </p:spPr>
        <p:txBody>
          <a:bodyPr wrap="square" rtlCol="0">
            <a:spAutoFit/>
          </a:bodyPr>
          <a:lstStyle/>
          <a:p>
            <a:r>
              <a:rPr lang="en-US" altLang="zh-CN" sz="2000" dirty="0">
                <a:latin typeface="Optima" panose="02000503060000020004" pitchFamily="2" charset="0"/>
              </a:rPr>
              <a:t>1)</a:t>
            </a:r>
            <a:r>
              <a:rPr lang="zh-CN" altLang="en-US" sz="2000" dirty="0">
                <a:latin typeface="Optima" panose="02000503060000020004" pitchFamily="2" charset="0"/>
              </a:rPr>
              <a:t> </a:t>
            </a:r>
            <a:r>
              <a:rPr lang="en-US" altLang="zh-CN" sz="2000" dirty="0">
                <a:latin typeface="Optima" panose="02000503060000020004" pitchFamily="2" charset="0"/>
              </a:rPr>
              <a:t>Stimulus:</a:t>
            </a:r>
            <a:r>
              <a:rPr lang="zh-CN" altLang="en-US" sz="2000" dirty="0">
                <a:latin typeface="Optima" panose="02000503060000020004" pitchFamily="2" charset="0"/>
              </a:rPr>
              <a:t> </a:t>
            </a:r>
            <a:r>
              <a:rPr lang="en-US" altLang="zh-CN" sz="2000" dirty="0">
                <a:latin typeface="Optima" panose="02000503060000020004" pitchFamily="2" charset="0"/>
              </a:rPr>
              <a:t>ligand</a:t>
            </a:r>
            <a:endParaRPr lang="en-CN" sz="2000" dirty="0">
              <a:latin typeface="Optima" panose="02000503060000020004" pitchFamily="2" charset="0"/>
            </a:endParaRPr>
          </a:p>
        </p:txBody>
      </p:sp>
      <p:sp>
        <p:nvSpPr>
          <p:cNvPr id="77" name="TextBox 76">
            <a:extLst>
              <a:ext uri="{FF2B5EF4-FFF2-40B4-BE49-F238E27FC236}">
                <a16:creationId xmlns:a16="http://schemas.microsoft.com/office/drawing/2014/main" id="{9F33EA37-4EA4-8443-B9EC-5E1F670DD188}"/>
              </a:ext>
            </a:extLst>
          </p:cNvPr>
          <p:cNvSpPr txBox="1"/>
          <p:nvPr/>
        </p:nvSpPr>
        <p:spPr>
          <a:xfrm>
            <a:off x="5160481" y="5363972"/>
            <a:ext cx="3096044" cy="400110"/>
          </a:xfrm>
          <a:prstGeom prst="rect">
            <a:avLst/>
          </a:prstGeom>
          <a:noFill/>
        </p:spPr>
        <p:txBody>
          <a:bodyPr wrap="square" rtlCol="0">
            <a:spAutoFit/>
          </a:bodyPr>
          <a:lstStyle/>
          <a:p>
            <a:r>
              <a:rPr lang="en-US" altLang="zh-CN" sz="2000" dirty="0">
                <a:latin typeface="Optima" panose="02000503060000020004" pitchFamily="2" charset="0"/>
              </a:rPr>
              <a:t>2)</a:t>
            </a:r>
            <a:r>
              <a:rPr lang="zh-CN" altLang="en-US" sz="2000">
                <a:latin typeface="Optima" panose="02000503060000020004" pitchFamily="2" charset="0"/>
              </a:rPr>
              <a:t> </a:t>
            </a:r>
            <a:r>
              <a:rPr lang="en-US" altLang="zh-CN" sz="2000" dirty="0">
                <a:latin typeface="Optima" panose="02000503060000020004" pitchFamily="2" charset="0"/>
              </a:rPr>
              <a:t>Signaling</a:t>
            </a:r>
            <a:r>
              <a:rPr lang="zh-CN" altLang="en-US" sz="2000">
                <a:latin typeface="Optima" panose="02000503060000020004" pitchFamily="2" charset="0"/>
              </a:rPr>
              <a:t> </a:t>
            </a:r>
            <a:r>
              <a:rPr lang="en-US" altLang="zh-CN" sz="2000" dirty="0">
                <a:latin typeface="Optima" panose="02000503060000020004" pitchFamily="2" charset="0"/>
              </a:rPr>
              <a:t>Events</a:t>
            </a:r>
            <a:endParaRPr lang="en-CN" sz="2000">
              <a:latin typeface="Optima" panose="02000503060000020004" pitchFamily="2" charset="0"/>
            </a:endParaRPr>
          </a:p>
        </p:txBody>
      </p:sp>
      <p:sp>
        <p:nvSpPr>
          <p:cNvPr id="78" name="TextBox 77">
            <a:extLst>
              <a:ext uri="{FF2B5EF4-FFF2-40B4-BE49-F238E27FC236}">
                <a16:creationId xmlns:a16="http://schemas.microsoft.com/office/drawing/2014/main" id="{196D3275-DCBF-A749-8594-C5FF8AD135E6}"/>
              </a:ext>
            </a:extLst>
          </p:cNvPr>
          <p:cNvSpPr txBox="1"/>
          <p:nvPr/>
        </p:nvSpPr>
        <p:spPr>
          <a:xfrm>
            <a:off x="6841379" y="800078"/>
            <a:ext cx="4873494" cy="400110"/>
          </a:xfrm>
          <a:prstGeom prst="rect">
            <a:avLst/>
          </a:prstGeom>
          <a:noFill/>
        </p:spPr>
        <p:txBody>
          <a:bodyPr wrap="square" rtlCol="0">
            <a:spAutoFit/>
          </a:bodyPr>
          <a:lstStyle/>
          <a:p>
            <a:r>
              <a:rPr lang="en-US" altLang="zh-CN" sz="2000" dirty="0">
                <a:latin typeface="Optima" panose="02000503060000020004" pitchFamily="2" charset="0"/>
              </a:rPr>
              <a:t>3)</a:t>
            </a:r>
            <a:r>
              <a:rPr lang="zh-CN" altLang="en-US" sz="2000" dirty="0">
                <a:latin typeface="Optima" panose="02000503060000020004" pitchFamily="2" charset="0"/>
              </a:rPr>
              <a:t> </a:t>
            </a:r>
            <a:r>
              <a:rPr lang="en-US" altLang="zh-CN" sz="2000" dirty="0">
                <a:latin typeface="Optima" panose="02000503060000020004" pitchFamily="2" charset="0"/>
              </a:rPr>
              <a:t>Response:</a:t>
            </a:r>
            <a:r>
              <a:rPr lang="zh-CN" altLang="en-US" sz="2000" dirty="0">
                <a:latin typeface="Optima" panose="02000503060000020004" pitchFamily="2" charset="0"/>
              </a:rPr>
              <a:t> </a:t>
            </a:r>
            <a:r>
              <a:rPr lang="en-US" altLang="zh-CN" sz="2000" dirty="0">
                <a:latin typeface="Optima" panose="02000503060000020004" pitchFamily="2" charset="0"/>
              </a:rPr>
              <a:t>changed</a:t>
            </a:r>
            <a:r>
              <a:rPr lang="zh-CN" altLang="en-US" sz="2000" dirty="0">
                <a:latin typeface="Optima" panose="02000503060000020004" pitchFamily="2" charset="0"/>
              </a:rPr>
              <a:t> </a:t>
            </a:r>
            <a:r>
              <a:rPr lang="en-US" altLang="zh-CN" sz="2000" dirty="0">
                <a:latin typeface="Optima" panose="02000503060000020004" pitchFamily="2" charset="0"/>
              </a:rPr>
              <a:t>rotation</a:t>
            </a:r>
            <a:r>
              <a:rPr lang="zh-CN" altLang="en-US" sz="2000" dirty="0">
                <a:latin typeface="Optima" panose="02000503060000020004" pitchFamily="2" charset="0"/>
              </a:rPr>
              <a:t> </a:t>
            </a:r>
            <a:r>
              <a:rPr lang="en-US" altLang="zh-CN" sz="2000" dirty="0">
                <a:latin typeface="Optima" panose="02000503060000020004" pitchFamily="2" charset="0"/>
              </a:rPr>
              <a:t>direction</a:t>
            </a:r>
            <a:endParaRPr lang="en-CN" sz="2000" dirty="0">
              <a:latin typeface="Optima" panose="02000503060000020004" pitchFamily="2" charset="0"/>
            </a:endParaRPr>
          </a:p>
        </p:txBody>
      </p:sp>
      <p:sp>
        <p:nvSpPr>
          <p:cNvPr id="2" name="Rectangle 1">
            <a:extLst>
              <a:ext uri="{FF2B5EF4-FFF2-40B4-BE49-F238E27FC236}">
                <a16:creationId xmlns:a16="http://schemas.microsoft.com/office/drawing/2014/main" id="{5757D8ED-1434-154A-9C95-BB3928D1A019}"/>
              </a:ext>
            </a:extLst>
          </p:cNvPr>
          <p:cNvSpPr/>
          <p:nvPr/>
        </p:nvSpPr>
        <p:spPr>
          <a:xfrm>
            <a:off x="6003667" y="2332386"/>
            <a:ext cx="184666" cy="92398"/>
          </a:xfrm>
          <a:prstGeom prst="rect">
            <a:avLst/>
          </a:prstGeom>
        </p:spPr>
        <p:txBody>
          <a:bodyPr wrap="none">
            <a:spAutoFit/>
          </a:bodyPr>
          <a:lstStyle/>
          <a:p>
            <a:r>
              <a:rPr lang="en-CN"/>
              <a:t>Chesson P.. Mechanisms of maintenance of species diversity. Annu Rev Ecol Evol Syst 31: 343-366 https://journals.plos.org/ploscompbiol/article?id=10.1371/journal.pcbi.1008010 </a:t>
            </a:r>
          </a:p>
        </p:txBody>
      </p:sp>
      <p:sp>
        <p:nvSpPr>
          <p:cNvPr id="42" name="TextBox 41">
            <a:extLst>
              <a:ext uri="{FF2B5EF4-FFF2-40B4-BE49-F238E27FC236}">
                <a16:creationId xmlns:a16="http://schemas.microsoft.com/office/drawing/2014/main" id="{93041387-B7DF-194A-984C-358D06A147C1}"/>
              </a:ext>
            </a:extLst>
          </p:cNvPr>
          <p:cNvSpPr txBox="1"/>
          <p:nvPr/>
        </p:nvSpPr>
        <p:spPr>
          <a:xfrm>
            <a:off x="4339905" y="1402321"/>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44" name="TextBox 43">
            <a:extLst>
              <a:ext uri="{FF2B5EF4-FFF2-40B4-BE49-F238E27FC236}">
                <a16:creationId xmlns:a16="http://schemas.microsoft.com/office/drawing/2014/main" id="{6F0A2506-6E77-7148-9374-A44F880AA4F5}"/>
              </a:ext>
            </a:extLst>
          </p:cNvPr>
          <p:cNvSpPr txBox="1"/>
          <p:nvPr/>
        </p:nvSpPr>
        <p:spPr>
          <a:xfrm>
            <a:off x="4790663" y="839590"/>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46" name="Oval 45">
            <a:extLst>
              <a:ext uri="{FF2B5EF4-FFF2-40B4-BE49-F238E27FC236}">
                <a16:creationId xmlns:a16="http://schemas.microsoft.com/office/drawing/2014/main" id="{FCB91BA3-6C58-7545-813B-E1BD47B0C68A}"/>
              </a:ext>
            </a:extLst>
          </p:cNvPr>
          <p:cNvSpPr/>
          <p:nvPr/>
        </p:nvSpPr>
        <p:spPr>
          <a:xfrm>
            <a:off x="5437843" y="941949"/>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47" name="TextBox 46">
            <a:extLst>
              <a:ext uri="{FF2B5EF4-FFF2-40B4-BE49-F238E27FC236}">
                <a16:creationId xmlns:a16="http://schemas.microsoft.com/office/drawing/2014/main" id="{A54AC27B-9557-2847-9D9D-25A8833BF238}"/>
              </a:ext>
            </a:extLst>
          </p:cNvPr>
          <p:cNvSpPr txBox="1"/>
          <p:nvPr/>
        </p:nvSpPr>
        <p:spPr>
          <a:xfrm>
            <a:off x="5485342" y="934919"/>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Tree>
    <p:extLst>
      <p:ext uri="{BB962C8B-B14F-4D97-AF65-F5344CB8AC3E}">
        <p14:creationId xmlns:p14="http://schemas.microsoft.com/office/powerpoint/2010/main" val="3033480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A9F6A0D-8705-974C-B516-BA8F5817FD9B}"/>
              </a:ext>
            </a:extLst>
          </p:cNvPr>
          <p:cNvSpPr/>
          <p:nvPr/>
        </p:nvSpPr>
        <p:spPr>
          <a:xfrm>
            <a:off x="3039205" y="2216563"/>
            <a:ext cx="8433658" cy="23838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Pie 7">
            <a:extLst>
              <a:ext uri="{FF2B5EF4-FFF2-40B4-BE49-F238E27FC236}">
                <a16:creationId xmlns:a16="http://schemas.microsoft.com/office/drawing/2014/main" id="{F95D973C-DD61-024A-9FD6-3446B95EBCBE}"/>
              </a:ext>
            </a:extLst>
          </p:cNvPr>
          <p:cNvSpPr/>
          <p:nvPr/>
        </p:nvSpPr>
        <p:spPr>
          <a:xfrm rot="18900000">
            <a:off x="6522720" y="1215804"/>
            <a:ext cx="829056" cy="829056"/>
          </a:xfrm>
          <a:prstGeom prst="pi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9" name="Rounded Rectangle 8">
            <a:extLst>
              <a:ext uri="{FF2B5EF4-FFF2-40B4-BE49-F238E27FC236}">
                <a16:creationId xmlns:a16="http://schemas.microsoft.com/office/drawing/2014/main" id="{B4D04CAB-14B7-824B-8D00-9F96B014A85B}"/>
              </a:ext>
            </a:extLst>
          </p:cNvPr>
          <p:cNvSpPr/>
          <p:nvPr/>
        </p:nvSpPr>
        <p:spPr>
          <a:xfrm>
            <a:off x="6753287" y="1986440"/>
            <a:ext cx="170688" cy="104851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3" name="Oval 12">
            <a:extLst>
              <a:ext uri="{FF2B5EF4-FFF2-40B4-BE49-F238E27FC236}">
                <a16:creationId xmlns:a16="http://schemas.microsoft.com/office/drawing/2014/main" id="{08D574EF-D247-EC4A-A636-468328550376}"/>
              </a:ext>
            </a:extLst>
          </p:cNvPr>
          <p:cNvSpPr/>
          <p:nvPr/>
        </p:nvSpPr>
        <p:spPr>
          <a:xfrm>
            <a:off x="6766560" y="1356012"/>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33" name="Rounded Rectangle 32">
            <a:extLst>
              <a:ext uri="{FF2B5EF4-FFF2-40B4-BE49-F238E27FC236}">
                <a16:creationId xmlns:a16="http://schemas.microsoft.com/office/drawing/2014/main" id="{F4D6CF9C-FF87-B24A-BCF4-1F9864457F09}"/>
              </a:ext>
            </a:extLst>
          </p:cNvPr>
          <p:cNvSpPr/>
          <p:nvPr/>
        </p:nvSpPr>
        <p:spPr>
          <a:xfrm>
            <a:off x="6980935" y="1962245"/>
            <a:ext cx="170688" cy="104851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4" name="Oval 13">
            <a:extLst>
              <a:ext uri="{FF2B5EF4-FFF2-40B4-BE49-F238E27FC236}">
                <a16:creationId xmlns:a16="http://schemas.microsoft.com/office/drawing/2014/main" id="{8F97EA35-4B6F-594F-AC05-E93D8C727353}"/>
              </a:ext>
            </a:extLst>
          </p:cNvPr>
          <p:cNvSpPr/>
          <p:nvPr/>
        </p:nvSpPr>
        <p:spPr>
          <a:xfrm>
            <a:off x="6980935" y="2707293"/>
            <a:ext cx="1165306" cy="55997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CheW</a:t>
            </a:r>
            <a:endParaRPr lang="en-CN" dirty="0">
              <a:latin typeface="Optima" panose="02000503060000020004" pitchFamily="2" charset="0"/>
            </a:endParaRPr>
          </a:p>
        </p:txBody>
      </p:sp>
      <p:sp>
        <p:nvSpPr>
          <p:cNvPr id="15" name="Oval 14">
            <a:extLst>
              <a:ext uri="{FF2B5EF4-FFF2-40B4-BE49-F238E27FC236}">
                <a16:creationId xmlns:a16="http://schemas.microsoft.com/office/drawing/2014/main" id="{E34758B4-A97E-834E-8AEE-CF48BBCE26A8}"/>
              </a:ext>
            </a:extLst>
          </p:cNvPr>
          <p:cNvSpPr/>
          <p:nvPr/>
        </p:nvSpPr>
        <p:spPr>
          <a:xfrm>
            <a:off x="7434392" y="3088291"/>
            <a:ext cx="1078357" cy="57131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CheA</a:t>
            </a:r>
            <a:endParaRPr lang="en-CN" dirty="0">
              <a:latin typeface="Optima" panose="02000503060000020004" pitchFamily="2" charset="0"/>
            </a:endParaRPr>
          </a:p>
        </p:txBody>
      </p:sp>
      <p:sp>
        <p:nvSpPr>
          <p:cNvPr id="35" name="Oval 34">
            <a:extLst>
              <a:ext uri="{FF2B5EF4-FFF2-40B4-BE49-F238E27FC236}">
                <a16:creationId xmlns:a16="http://schemas.microsoft.com/office/drawing/2014/main" id="{BC1A1879-C1EB-D04C-8AF0-A76AEB663080}"/>
              </a:ext>
            </a:extLst>
          </p:cNvPr>
          <p:cNvSpPr/>
          <p:nvPr/>
        </p:nvSpPr>
        <p:spPr>
          <a:xfrm>
            <a:off x="8449549" y="2833595"/>
            <a:ext cx="408084"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cxnSp>
        <p:nvCxnSpPr>
          <p:cNvPr id="37" name="Straight Connector 36">
            <a:extLst>
              <a:ext uri="{FF2B5EF4-FFF2-40B4-BE49-F238E27FC236}">
                <a16:creationId xmlns:a16="http://schemas.microsoft.com/office/drawing/2014/main" id="{721D1E4A-A664-FE48-8295-EC9004A93C25}"/>
              </a:ext>
            </a:extLst>
          </p:cNvPr>
          <p:cNvCxnSpPr>
            <a:stCxn id="15" idx="7"/>
            <a:endCxn id="35" idx="3"/>
          </p:cNvCxnSpPr>
          <p:nvPr/>
        </p:nvCxnSpPr>
        <p:spPr>
          <a:xfrm>
            <a:off x="8354827" y="3171957"/>
            <a:ext cx="154487" cy="5376"/>
          </a:xfrm>
          <a:prstGeom prst="line">
            <a:avLst/>
          </a:prstGeom>
          <a:ln w="285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xmlns:aink="http://schemas.microsoft.com/office/drawing/2016/ink">
        <mc:Choice Requires="p14 aink">
          <p:contentPart p14:bwMode="auto" r:id="rId2">
            <p14:nvContentPartPr>
              <p14:cNvPr id="43" name="Ink 42">
                <a:extLst>
                  <a:ext uri="{FF2B5EF4-FFF2-40B4-BE49-F238E27FC236}">
                    <a16:creationId xmlns:a16="http://schemas.microsoft.com/office/drawing/2014/main" id="{EB334EF1-88D5-394B-A408-3053AFF88651}"/>
                  </a:ext>
                </a:extLst>
              </p14:cNvPr>
              <p14:cNvContentPartPr/>
              <p14:nvPr/>
            </p14:nvContentPartPr>
            <p14:xfrm>
              <a:off x="5333422" y="6081952"/>
              <a:ext cx="360" cy="360"/>
            </p14:xfrm>
          </p:contentPart>
        </mc:Choice>
        <mc:Fallback xmlns="">
          <p:pic>
            <p:nvPicPr>
              <p:cNvPr id="43" name="Ink 42">
                <a:extLst>
                  <a:ext uri="{FF2B5EF4-FFF2-40B4-BE49-F238E27FC236}">
                    <a16:creationId xmlns:a16="http://schemas.microsoft.com/office/drawing/2014/main" id="{EB334EF1-88D5-394B-A408-3053AFF88651}"/>
                  </a:ext>
                </a:extLst>
              </p:cNvPr>
              <p:cNvPicPr/>
              <p:nvPr/>
            </p:nvPicPr>
            <p:blipFill>
              <a:blip r:embed="rId3"/>
              <a:stretch>
                <a:fillRect/>
              </a:stretch>
            </p:blipFill>
            <p:spPr>
              <a:xfrm>
                <a:off x="5315422" y="5973952"/>
                <a:ext cx="36000" cy="216000"/>
              </a:xfrm>
              <a:prstGeom prst="rect">
                <a:avLst/>
              </a:prstGeom>
            </p:spPr>
          </p:pic>
        </mc:Fallback>
      </mc:AlternateContent>
      <p:sp>
        <p:nvSpPr>
          <p:cNvPr id="63" name="Circular Arrow 62">
            <a:extLst>
              <a:ext uri="{FF2B5EF4-FFF2-40B4-BE49-F238E27FC236}">
                <a16:creationId xmlns:a16="http://schemas.microsoft.com/office/drawing/2014/main" id="{5FBC4F56-4B37-7947-B29D-F3EFDCF34D15}"/>
              </a:ext>
            </a:extLst>
          </p:cNvPr>
          <p:cNvSpPr/>
          <p:nvPr/>
        </p:nvSpPr>
        <p:spPr>
          <a:xfrm>
            <a:off x="8015013" y="3491010"/>
            <a:ext cx="869072" cy="1055511"/>
          </a:xfrm>
          <a:prstGeom prst="circularArrow">
            <a:avLst>
              <a:gd name="adj1" fmla="val 409"/>
              <a:gd name="adj2" fmla="val 1067734"/>
              <a:gd name="adj3" fmla="val 20457684"/>
              <a:gd name="adj4" fmla="val 11215051"/>
              <a:gd name="adj5" fmla="val 8409"/>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64" name="TextBox 63">
            <a:extLst>
              <a:ext uri="{FF2B5EF4-FFF2-40B4-BE49-F238E27FC236}">
                <a16:creationId xmlns:a16="http://schemas.microsoft.com/office/drawing/2014/main" id="{F201ADD4-3C7C-F14F-BDF2-00E4F19C799A}"/>
              </a:ext>
            </a:extLst>
          </p:cNvPr>
          <p:cNvSpPr txBox="1"/>
          <p:nvPr/>
        </p:nvSpPr>
        <p:spPr>
          <a:xfrm>
            <a:off x="7826799" y="3932141"/>
            <a:ext cx="622750" cy="369332"/>
          </a:xfrm>
          <a:prstGeom prst="rect">
            <a:avLst/>
          </a:prstGeom>
          <a:noFill/>
        </p:spPr>
        <p:txBody>
          <a:bodyPr wrap="square" rtlCol="0">
            <a:spAutoFit/>
          </a:bodyPr>
          <a:lstStyle/>
          <a:p>
            <a:r>
              <a:rPr lang="en-US" altLang="zh-CN" dirty="0">
                <a:latin typeface="Optima" panose="02000503060000020004" pitchFamily="2" charset="0"/>
              </a:rPr>
              <a:t>ATP</a:t>
            </a:r>
            <a:endParaRPr lang="en-CN">
              <a:latin typeface="Optima" panose="02000503060000020004" pitchFamily="2" charset="0"/>
            </a:endParaRPr>
          </a:p>
        </p:txBody>
      </p:sp>
      <p:sp>
        <p:nvSpPr>
          <p:cNvPr id="65" name="TextBox 64">
            <a:extLst>
              <a:ext uri="{FF2B5EF4-FFF2-40B4-BE49-F238E27FC236}">
                <a16:creationId xmlns:a16="http://schemas.microsoft.com/office/drawing/2014/main" id="{8232BDD8-7972-2E41-B2F3-C68CE8678126}"/>
              </a:ext>
            </a:extLst>
          </p:cNvPr>
          <p:cNvSpPr txBox="1"/>
          <p:nvPr/>
        </p:nvSpPr>
        <p:spPr>
          <a:xfrm>
            <a:off x="8533450" y="3942364"/>
            <a:ext cx="782179" cy="369332"/>
          </a:xfrm>
          <a:prstGeom prst="rect">
            <a:avLst/>
          </a:prstGeom>
          <a:noFill/>
        </p:spPr>
        <p:txBody>
          <a:bodyPr wrap="square" rtlCol="0">
            <a:spAutoFit/>
          </a:bodyPr>
          <a:lstStyle/>
          <a:p>
            <a:r>
              <a:rPr lang="en-US" altLang="zh-CN" dirty="0">
                <a:latin typeface="Optima" panose="02000503060000020004" pitchFamily="2" charset="0"/>
              </a:rPr>
              <a:t>ADP</a:t>
            </a:r>
            <a:endParaRPr lang="en-CN" dirty="0">
              <a:latin typeface="Optima" panose="02000503060000020004" pitchFamily="2" charset="0"/>
            </a:endParaRPr>
          </a:p>
        </p:txBody>
      </p:sp>
      <p:sp>
        <p:nvSpPr>
          <p:cNvPr id="66" name="Circular Arrow 65">
            <a:extLst>
              <a:ext uri="{FF2B5EF4-FFF2-40B4-BE49-F238E27FC236}">
                <a16:creationId xmlns:a16="http://schemas.microsoft.com/office/drawing/2014/main" id="{96EB6AE2-C3A1-C944-B406-F27AD44882A6}"/>
              </a:ext>
            </a:extLst>
          </p:cNvPr>
          <p:cNvSpPr/>
          <p:nvPr/>
        </p:nvSpPr>
        <p:spPr>
          <a:xfrm rot="9989866">
            <a:off x="5768638" y="3101933"/>
            <a:ext cx="1920134" cy="1055981"/>
          </a:xfrm>
          <a:prstGeom prst="circularArrow">
            <a:avLst>
              <a:gd name="adj1" fmla="val 409"/>
              <a:gd name="adj2" fmla="val 609010"/>
              <a:gd name="adj3" fmla="val 20457684"/>
              <a:gd name="adj4" fmla="val 11215051"/>
              <a:gd name="adj5" fmla="val 9518"/>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70" name="TextBox 69">
            <a:extLst>
              <a:ext uri="{FF2B5EF4-FFF2-40B4-BE49-F238E27FC236}">
                <a16:creationId xmlns:a16="http://schemas.microsoft.com/office/drawing/2014/main" id="{98CACA62-C347-FC41-9924-6016D9A41E09}"/>
              </a:ext>
            </a:extLst>
          </p:cNvPr>
          <p:cNvSpPr txBox="1"/>
          <p:nvPr/>
        </p:nvSpPr>
        <p:spPr>
          <a:xfrm>
            <a:off x="6656356" y="1684363"/>
            <a:ext cx="927544" cy="369332"/>
          </a:xfrm>
          <a:prstGeom prst="rect">
            <a:avLst/>
          </a:prstGeom>
          <a:noFill/>
        </p:spPr>
        <p:txBody>
          <a:bodyPr wrap="square" rtlCol="0">
            <a:spAutoFit/>
          </a:bodyPr>
          <a:lstStyle/>
          <a:p>
            <a:r>
              <a:rPr lang="en-US" altLang="zh-CN" dirty="0">
                <a:solidFill>
                  <a:schemeClr val="bg1"/>
                </a:solidFill>
                <a:latin typeface="Optima" panose="02000503060000020004" pitchFamily="2" charset="0"/>
              </a:rPr>
              <a:t>MCP</a:t>
            </a:r>
            <a:endParaRPr lang="en-CN">
              <a:solidFill>
                <a:schemeClr val="bg1"/>
              </a:solidFill>
              <a:latin typeface="Optima" panose="02000503060000020004" pitchFamily="2" charset="0"/>
            </a:endParaRPr>
          </a:p>
        </p:txBody>
      </p:sp>
      <p:sp>
        <p:nvSpPr>
          <p:cNvPr id="71" name="Oval 70">
            <a:extLst>
              <a:ext uri="{FF2B5EF4-FFF2-40B4-BE49-F238E27FC236}">
                <a16:creationId xmlns:a16="http://schemas.microsoft.com/office/drawing/2014/main" id="{8F7F72B5-C3BC-9641-8AE9-A68326B32FA1}"/>
              </a:ext>
            </a:extLst>
          </p:cNvPr>
          <p:cNvSpPr/>
          <p:nvPr/>
        </p:nvSpPr>
        <p:spPr>
          <a:xfrm>
            <a:off x="7230332" y="795471"/>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2" name="TextBox 71">
            <a:extLst>
              <a:ext uri="{FF2B5EF4-FFF2-40B4-BE49-F238E27FC236}">
                <a16:creationId xmlns:a16="http://schemas.microsoft.com/office/drawing/2014/main" id="{BCA96B51-4947-EC42-8437-CCE10871A3C5}"/>
              </a:ext>
            </a:extLst>
          </p:cNvPr>
          <p:cNvSpPr txBox="1"/>
          <p:nvPr/>
        </p:nvSpPr>
        <p:spPr>
          <a:xfrm>
            <a:off x="1023490" y="1700657"/>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Extracellular</a:t>
            </a:r>
            <a:r>
              <a:rPr lang="zh-CN" altLang="en-US">
                <a:solidFill>
                  <a:schemeClr val="tx1">
                    <a:lumMod val="65000"/>
                    <a:lumOff val="35000"/>
                  </a:schemeClr>
                </a:solidFill>
                <a:latin typeface="Optima" panose="02000503060000020004" pitchFamily="2" charset="0"/>
              </a:rPr>
              <a:t> </a:t>
            </a:r>
            <a:r>
              <a:rPr lang="en-US" altLang="zh-CN" dirty="0">
                <a:solidFill>
                  <a:schemeClr val="tx1">
                    <a:lumMod val="65000"/>
                    <a:lumOff val="35000"/>
                  </a:schemeClr>
                </a:solidFill>
                <a:latin typeface="Optima" panose="02000503060000020004" pitchFamily="2" charset="0"/>
              </a:rPr>
              <a:t>Space</a:t>
            </a:r>
            <a:endParaRPr lang="en-CN">
              <a:solidFill>
                <a:schemeClr val="tx1">
                  <a:lumMod val="65000"/>
                  <a:lumOff val="35000"/>
                </a:schemeClr>
              </a:solidFill>
              <a:latin typeface="Optima" panose="02000503060000020004" pitchFamily="2" charset="0"/>
            </a:endParaRPr>
          </a:p>
        </p:txBody>
      </p:sp>
      <p:sp>
        <p:nvSpPr>
          <p:cNvPr id="73" name="TextBox 72">
            <a:extLst>
              <a:ext uri="{FF2B5EF4-FFF2-40B4-BE49-F238E27FC236}">
                <a16:creationId xmlns:a16="http://schemas.microsoft.com/office/drawing/2014/main" id="{6AF61310-D390-A24F-93F9-B8EFFF3E8989}"/>
              </a:ext>
            </a:extLst>
          </p:cNvPr>
          <p:cNvSpPr txBox="1"/>
          <p:nvPr/>
        </p:nvSpPr>
        <p:spPr>
          <a:xfrm>
            <a:off x="1023743" y="2115018"/>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Cellular</a:t>
            </a:r>
            <a:r>
              <a:rPr lang="zh-CN" altLang="en-US">
                <a:solidFill>
                  <a:schemeClr val="tx1">
                    <a:lumMod val="65000"/>
                    <a:lumOff val="35000"/>
                  </a:schemeClr>
                </a:solidFill>
                <a:latin typeface="Optima" panose="02000503060000020004" pitchFamily="2" charset="0"/>
              </a:rPr>
              <a:t> </a:t>
            </a:r>
            <a:r>
              <a:rPr lang="en-US" altLang="zh-CN" dirty="0">
                <a:solidFill>
                  <a:schemeClr val="tx1">
                    <a:lumMod val="65000"/>
                    <a:lumOff val="35000"/>
                  </a:schemeClr>
                </a:solidFill>
                <a:latin typeface="Optima" panose="02000503060000020004" pitchFamily="2" charset="0"/>
              </a:rPr>
              <a:t>membrane</a:t>
            </a:r>
            <a:endParaRPr lang="en-CN">
              <a:solidFill>
                <a:schemeClr val="tx1">
                  <a:lumMod val="65000"/>
                  <a:lumOff val="35000"/>
                </a:schemeClr>
              </a:solidFill>
              <a:latin typeface="Optima" panose="02000503060000020004" pitchFamily="2" charset="0"/>
            </a:endParaRPr>
          </a:p>
        </p:txBody>
      </p:sp>
      <p:sp>
        <p:nvSpPr>
          <p:cNvPr id="74" name="TextBox 73">
            <a:extLst>
              <a:ext uri="{FF2B5EF4-FFF2-40B4-BE49-F238E27FC236}">
                <a16:creationId xmlns:a16="http://schemas.microsoft.com/office/drawing/2014/main" id="{7A47C5F3-80C0-FD48-9097-1F724B46CC1D}"/>
              </a:ext>
            </a:extLst>
          </p:cNvPr>
          <p:cNvSpPr txBox="1"/>
          <p:nvPr/>
        </p:nvSpPr>
        <p:spPr>
          <a:xfrm>
            <a:off x="1809853" y="2603165"/>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Cytoplasm</a:t>
            </a:r>
            <a:endParaRPr lang="en-CN">
              <a:solidFill>
                <a:schemeClr val="tx1">
                  <a:lumMod val="65000"/>
                  <a:lumOff val="35000"/>
                </a:schemeClr>
              </a:solidFill>
              <a:latin typeface="Optima" panose="02000503060000020004" pitchFamily="2" charset="0"/>
            </a:endParaRPr>
          </a:p>
        </p:txBody>
      </p:sp>
      <p:sp>
        <p:nvSpPr>
          <p:cNvPr id="2" name="Rectangle 1">
            <a:extLst>
              <a:ext uri="{FF2B5EF4-FFF2-40B4-BE49-F238E27FC236}">
                <a16:creationId xmlns:a16="http://schemas.microsoft.com/office/drawing/2014/main" id="{5757D8ED-1434-154A-9C95-BB3928D1A019}"/>
              </a:ext>
            </a:extLst>
          </p:cNvPr>
          <p:cNvSpPr/>
          <p:nvPr/>
        </p:nvSpPr>
        <p:spPr>
          <a:xfrm>
            <a:off x="8490835" y="2281237"/>
            <a:ext cx="184666" cy="92398"/>
          </a:xfrm>
          <a:prstGeom prst="rect">
            <a:avLst/>
          </a:prstGeom>
        </p:spPr>
        <p:txBody>
          <a:bodyPr wrap="none">
            <a:spAutoFit/>
          </a:bodyPr>
          <a:lstStyle/>
          <a:p>
            <a:r>
              <a:rPr lang="en-CN"/>
              <a:t>Chesson P.. Mechanisms of maintenance of species diversity. Annu Rev Ecol Evol Syst 31: 343-366 https://journals.plos.org/ploscompbiol/article?id=10.1371/journal.pcbi.1008010 </a:t>
            </a:r>
          </a:p>
        </p:txBody>
      </p:sp>
      <p:sp>
        <p:nvSpPr>
          <p:cNvPr id="42" name="Oval 41">
            <a:extLst>
              <a:ext uri="{FF2B5EF4-FFF2-40B4-BE49-F238E27FC236}">
                <a16:creationId xmlns:a16="http://schemas.microsoft.com/office/drawing/2014/main" id="{4991F616-6B8D-7E4F-835A-7EA2E464D66B}"/>
              </a:ext>
            </a:extLst>
          </p:cNvPr>
          <p:cNvSpPr/>
          <p:nvPr/>
        </p:nvSpPr>
        <p:spPr>
          <a:xfrm>
            <a:off x="4988703" y="3499716"/>
            <a:ext cx="1078357" cy="571310"/>
          </a:xfrm>
          <a:prstGeom prst="ellipse">
            <a:avLst/>
          </a:prstGeom>
          <a:solidFill>
            <a:srgbClr val="2111B6">
              <a:alpha val="7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CheB</a:t>
            </a:r>
            <a:endParaRPr lang="en-CN" dirty="0">
              <a:latin typeface="Optima" panose="02000503060000020004" pitchFamily="2" charset="0"/>
            </a:endParaRPr>
          </a:p>
        </p:txBody>
      </p:sp>
      <p:sp>
        <p:nvSpPr>
          <p:cNvPr id="44" name="Oval 43">
            <a:extLst>
              <a:ext uri="{FF2B5EF4-FFF2-40B4-BE49-F238E27FC236}">
                <a16:creationId xmlns:a16="http://schemas.microsoft.com/office/drawing/2014/main" id="{F3E63CF5-0C83-824F-B402-40481648A3C0}"/>
              </a:ext>
            </a:extLst>
          </p:cNvPr>
          <p:cNvSpPr/>
          <p:nvPr/>
        </p:nvSpPr>
        <p:spPr>
          <a:xfrm>
            <a:off x="4834315" y="4405028"/>
            <a:ext cx="1078357" cy="571310"/>
          </a:xfrm>
          <a:prstGeom prst="ellipse">
            <a:avLst/>
          </a:prstGeom>
          <a:solidFill>
            <a:srgbClr val="2111B6">
              <a:alpha val="2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CheB</a:t>
            </a:r>
            <a:endParaRPr lang="en-CN" dirty="0">
              <a:latin typeface="Optima" panose="02000503060000020004" pitchFamily="2" charset="0"/>
            </a:endParaRPr>
          </a:p>
        </p:txBody>
      </p:sp>
      <p:sp>
        <p:nvSpPr>
          <p:cNvPr id="46" name="Oval 45">
            <a:extLst>
              <a:ext uri="{FF2B5EF4-FFF2-40B4-BE49-F238E27FC236}">
                <a16:creationId xmlns:a16="http://schemas.microsoft.com/office/drawing/2014/main" id="{24015C6F-FA3F-7E46-9764-F4EEC6B780F5}"/>
              </a:ext>
            </a:extLst>
          </p:cNvPr>
          <p:cNvSpPr/>
          <p:nvPr/>
        </p:nvSpPr>
        <p:spPr>
          <a:xfrm>
            <a:off x="6045188" y="3298359"/>
            <a:ext cx="408084"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cxnSp>
        <p:nvCxnSpPr>
          <p:cNvPr id="47" name="Straight Connector 46">
            <a:extLst>
              <a:ext uri="{FF2B5EF4-FFF2-40B4-BE49-F238E27FC236}">
                <a16:creationId xmlns:a16="http://schemas.microsoft.com/office/drawing/2014/main" id="{50214312-87F0-3947-8085-D82B1CB6BC96}"/>
              </a:ext>
            </a:extLst>
          </p:cNvPr>
          <p:cNvCxnSpPr>
            <a:endCxn id="46" idx="3"/>
          </p:cNvCxnSpPr>
          <p:nvPr/>
        </p:nvCxnSpPr>
        <p:spPr>
          <a:xfrm>
            <a:off x="5950466" y="3636721"/>
            <a:ext cx="154487" cy="5376"/>
          </a:xfrm>
          <a:prstGeom prst="line">
            <a:avLst/>
          </a:prstGeom>
          <a:ln w="285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48" name="Circular Arrow 47">
            <a:extLst>
              <a:ext uri="{FF2B5EF4-FFF2-40B4-BE49-F238E27FC236}">
                <a16:creationId xmlns:a16="http://schemas.microsoft.com/office/drawing/2014/main" id="{76B6D9A1-7DD8-9F4B-B8DB-0A26EDCD0F95}"/>
              </a:ext>
            </a:extLst>
          </p:cNvPr>
          <p:cNvSpPr/>
          <p:nvPr/>
        </p:nvSpPr>
        <p:spPr>
          <a:xfrm rot="5400000">
            <a:off x="3621778" y="3686781"/>
            <a:ext cx="745695" cy="1058205"/>
          </a:xfrm>
          <a:prstGeom prst="circularArrow">
            <a:avLst>
              <a:gd name="adj1" fmla="val 409"/>
              <a:gd name="adj2" fmla="val 488215"/>
              <a:gd name="adj3" fmla="val 20457684"/>
              <a:gd name="adj4" fmla="val 16453185"/>
              <a:gd name="adj5" fmla="val 7741"/>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49" name="Circular Arrow 48">
            <a:extLst>
              <a:ext uri="{FF2B5EF4-FFF2-40B4-BE49-F238E27FC236}">
                <a16:creationId xmlns:a16="http://schemas.microsoft.com/office/drawing/2014/main" id="{268420DE-B8D5-AE45-A473-252FF82A8346}"/>
              </a:ext>
            </a:extLst>
          </p:cNvPr>
          <p:cNvSpPr/>
          <p:nvPr/>
        </p:nvSpPr>
        <p:spPr>
          <a:xfrm rot="6130445" flipV="1">
            <a:off x="4626861" y="3566287"/>
            <a:ext cx="757221" cy="1299190"/>
          </a:xfrm>
          <a:prstGeom prst="circularArrow">
            <a:avLst>
              <a:gd name="adj1" fmla="val 409"/>
              <a:gd name="adj2" fmla="val 1067734"/>
              <a:gd name="adj3" fmla="val 20457684"/>
              <a:gd name="adj4" fmla="val 11215051"/>
              <a:gd name="adj5" fmla="val 8409"/>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50" name="Oval 49">
            <a:extLst>
              <a:ext uri="{FF2B5EF4-FFF2-40B4-BE49-F238E27FC236}">
                <a16:creationId xmlns:a16="http://schemas.microsoft.com/office/drawing/2014/main" id="{B01E0521-9786-AC4F-88D3-693805E33868}"/>
              </a:ext>
            </a:extLst>
          </p:cNvPr>
          <p:cNvSpPr/>
          <p:nvPr/>
        </p:nvSpPr>
        <p:spPr>
          <a:xfrm>
            <a:off x="3690185" y="4521608"/>
            <a:ext cx="408084"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sp>
        <p:nvSpPr>
          <p:cNvPr id="7" name="Rounded Rectangle 6">
            <a:extLst>
              <a:ext uri="{FF2B5EF4-FFF2-40B4-BE49-F238E27FC236}">
                <a16:creationId xmlns:a16="http://schemas.microsoft.com/office/drawing/2014/main" id="{EBB275E7-2A51-F84A-A793-1F1084A303EE}"/>
              </a:ext>
            </a:extLst>
          </p:cNvPr>
          <p:cNvSpPr/>
          <p:nvPr/>
        </p:nvSpPr>
        <p:spPr>
          <a:xfrm>
            <a:off x="6997562" y="2070611"/>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1" name="Rounded Rectangle 50">
            <a:extLst>
              <a:ext uri="{FF2B5EF4-FFF2-40B4-BE49-F238E27FC236}">
                <a16:creationId xmlns:a16="http://schemas.microsoft.com/office/drawing/2014/main" id="{731C9CDD-B4F0-CC42-A6B4-EE89021FC9A0}"/>
              </a:ext>
            </a:extLst>
          </p:cNvPr>
          <p:cNvSpPr/>
          <p:nvPr/>
        </p:nvSpPr>
        <p:spPr>
          <a:xfrm>
            <a:off x="6997561" y="2261928"/>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2" name="Rounded Rectangle 51">
            <a:extLst>
              <a:ext uri="{FF2B5EF4-FFF2-40B4-BE49-F238E27FC236}">
                <a16:creationId xmlns:a16="http://schemas.microsoft.com/office/drawing/2014/main" id="{EF1AFB5E-8A93-4645-A7D7-06AD29517783}"/>
              </a:ext>
            </a:extLst>
          </p:cNvPr>
          <p:cNvSpPr/>
          <p:nvPr/>
        </p:nvSpPr>
        <p:spPr>
          <a:xfrm>
            <a:off x="6998595" y="2461504"/>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3" name="Rounded Rectangle 52">
            <a:extLst>
              <a:ext uri="{FF2B5EF4-FFF2-40B4-BE49-F238E27FC236}">
                <a16:creationId xmlns:a16="http://schemas.microsoft.com/office/drawing/2014/main" id="{9A58AEBE-1203-C64F-989A-DB4F35D64154}"/>
              </a:ext>
            </a:extLst>
          </p:cNvPr>
          <p:cNvSpPr/>
          <p:nvPr/>
        </p:nvSpPr>
        <p:spPr>
          <a:xfrm>
            <a:off x="6997561" y="2660478"/>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4" name="Rounded Rectangle 53">
            <a:extLst>
              <a:ext uri="{FF2B5EF4-FFF2-40B4-BE49-F238E27FC236}">
                <a16:creationId xmlns:a16="http://schemas.microsoft.com/office/drawing/2014/main" id="{8AF9C136-3B9C-0A45-9CF8-9177DFB9CE26}"/>
              </a:ext>
            </a:extLst>
          </p:cNvPr>
          <p:cNvSpPr/>
          <p:nvPr/>
        </p:nvSpPr>
        <p:spPr>
          <a:xfrm>
            <a:off x="6766563" y="2052112"/>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5" name="Rounded Rectangle 54">
            <a:extLst>
              <a:ext uri="{FF2B5EF4-FFF2-40B4-BE49-F238E27FC236}">
                <a16:creationId xmlns:a16="http://schemas.microsoft.com/office/drawing/2014/main" id="{CF9FDA64-AF3F-8841-BEBB-94BE7B2139AB}"/>
              </a:ext>
            </a:extLst>
          </p:cNvPr>
          <p:cNvSpPr/>
          <p:nvPr/>
        </p:nvSpPr>
        <p:spPr>
          <a:xfrm>
            <a:off x="6766562" y="2243429"/>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6" name="Rounded Rectangle 55">
            <a:extLst>
              <a:ext uri="{FF2B5EF4-FFF2-40B4-BE49-F238E27FC236}">
                <a16:creationId xmlns:a16="http://schemas.microsoft.com/office/drawing/2014/main" id="{B7622439-83A9-6646-9275-C19C1F6E7021}"/>
              </a:ext>
            </a:extLst>
          </p:cNvPr>
          <p:cNvSpPr/>
          <p:nvPr/>
        </p:nvSpPr>
        <p:spPr>
          <a:xfrm>
            <a:off x="6767596" y="2443005"/>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7" name="Rounded Rectangle 56">
            <a:extLst>
              <a:ext uri="{FF2B5EF4-FFF2-40B4-BE49-F238E27FC236}">
                <a16:creationId xmlns:a16="http://schemas.microsoft.com/office/drawing/2014/main" id="{945C46AF-D460-BB45-9603-A1EA0A17406C}"/>
              </a:ext>
            </a:extLst>
          </p:cNvPr>
          <p:cNvSpPr/>
          <p:nvPr/>
        </p:nvSpPr>
        <p:spPr>
          <a:xfrm>
            <a:off x="6766562" y="2641979"/>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58" name="Straight Arrow Connector 57">
            <a:extLst>
              <a:ext uri="{FF2B5EF4-FFF2-40B4-BE49-F238E27FC236}">
                <a16:creationId xmlns:a16="http://schemas.microsoft.com/office/drawing/2014/main" id="{A3DEB789-1989-F148-B4E8-FB15F8719106}"/>
              </a:ext>
            </a:extLst>
          </p:cNvPr>
          <p:cNvCxnSpPr>
            <a:cxnSpLocks/>
            <a:stCxn id="42" idx="0"/>
          </p:cNvCxnSpPr>
          <p:nvPr/>
        </p:nvCxnSpPr>
        <p:spPr>
          <a:xfrm flipV="1">
            <a:off x="5527882" y="2669742"/>
            <a:ext cx="1094721" cy="829974"/>
          </a:xfrm>
          <a:prstGeom prst="straightConnector1">
            <a:avLst/>
          </a:prstGeom>
          <a:ln w="28575">
            <a:solidFill>
              <a:schemeClr val="accent6"/>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0F7A54AE-1C95-1649-A666-C08A222902F4}"/>
              </a:ext>
            </a:extLst>
          </p:cNvPr>
          <p:cNvSpPr/>
          <p:nvPr/>
        </p:nvSpPr>
        <p:spPr>
          <a:xfrm>
            <a:off x="3810159" y="2665000"/>
            <a:ext cx="1078357" cy="571310"/>
          </a:xfrm>
          <a:prstGeom prst="ellipse">
            <a:avLst/>
          </a:prstGeom>
          <a:solidFill>
            <a:srgbClr val="A10039">
              <a:alpha val="7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CheR</a:t>
            </a:r>
            <a:endParaRPr lang="en-CN" dirty="0">
              <a:latin typeface="Optima" panose="02000503060000020004" pitchFamily="2" charset="0"/>
            </a:endParaRPr>
          </a:p>
        </p:txBody>
      </p:sp>
      <p:cxnSp>
        <p:nvCxnSpPr>
          <p:cNvPr id="75" name="Straight Arrow Connector 74">
            <a:extLst>
              <a:ext uri="{FF2B5EF4-FFF2-40B4-BE49-F238E27FC236}">
                <a16:creationId xmlns:a16="http://schemas.microsoft.com/office/drawing/2014/main" id="{581882A8-B021-4A48-8BB3-C025616FBB03}"/>
              </a:ext>
            </a:extLst>
          </p:cNvPr>
          <p:cNvCxnSpPr>
            <a:cxnSpLocks/>
          </p:cNvCxnSpPr>
          <p:nvPr/>
        </p:nvCxnSpPr>
        <p:spPr>
          <a:xfrm flipV="1">
            <a:off x="4835108" y="2660480"/>
            <a:ext cx="1722368" cy="192177"/>
          </a:xfrm>
          <a:prstGeom prst="straightConnector1">
            <a:avLst/>
          </a:prstGeom>
          <a:ln w="28575">
            <a:solidFill>
              <a:schemeClr val="accent6"/>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81C94B87-892D-BD4D-8CE1-18B0648F617F}"/>
              </a:ext>
            </a:extLst>
          </p:cNvPr>
          <p:cNvSpPr txBox="1"/>
          <p:nvPr/>
        </p:nvSpPr>
        <p:spPr>
          <a:xfrm>
            <a:off x="5050146" y="2471636"/>
            <a:ext cx="1045854" cy="369332"/>
          </a:xfrm>
          <a:prstGeom prst="rect">
            <a:avLst/>
          </a:prstGeom>
          <a:noFill/>
        </p:spPr>
        <p:txBody>
          <a:bodyPr wrap="square" rtlCol="0">
            <a:spAutoFit/>
          </a:bodyPr>
          <a:lstStyle/>
          <a:p>
            <a:r>
              <a:rPr lang="en-US" altLang="zh-CN" dirty="0">
                <a:latin typeface="Optima" panose="02000503060000020004" pitchFamily="2" charset="0"/>
              </a:rPr>
              <a:t>+CH</a:t>
            </a:r>
            <a:r>
              <a:rPr lang="en-US" altLang="zh-CN" baseline="-25000" dirty="0">
                <a:latin typeface="Optima" panose="02000503060000020004" pitchFamily="2" charset="0"/>
              </a:rPr>
              <a:t>3</a:t>
            </a:r>
            <a:endParaRPr lang="en-CN">
              <a:latin typeface="Optima" panose="02000503060000020004" pitchFamily="2" charset="0"/>
            </a:endParaRPr>
          </a:p>
        </p:txBody>
      </p:sp>
      <p:sp>
        <p:nvSpPr>
          <p:cNvPr id="80" name="TextBox 79">
            <a:extLst>
              <a:ext uri="{FF2B5EF4-FFF2-40B4-BE49-F238E27FC236}">
                <a16:creationId xmlns:a16="http://schemas.microsoft.com/office/drawing/2014/main" id="{65636E3A-A28F-BE4C-99D2-38320A408A0F}"/>
              </a:ext>
            </a:extLst>
          </p:cNvPr>
          <p:cNvSpPr txBox="1"/>
          <p:nvPr/>
        </p:nvSpPr>
        <p:spPr>
          <a:xfrm>
            <a:off x="5346157" y="2894981"/>
            <a:ext cx="1045854" cy="369332"/>
          </a:xfrm>
          <a:prstGeom prst="rect">
            <a:avLst/>
          </a:prstGeom>
          <a:noFill/>
        </p:spPr>
        <p:txBody>
          <a:bodyPr wrap="square" rtlCol="0">
            <a:spAutoFit/>
          </a:bodyPr>
          <a:lstStyle/>
          <a:p>
            <a:r>
              <a:rPr lang="en-US" altLang="zh-CN" dirty="0">
                <a:latin typeface="Optima" panose="02000503060000020004" pitchFamily="2" charset="0"/>
              </a:rPr>
              <a:t>-CH</a:t>
            </a:r>
            <a:r>
              <a:rPr lang="en-US" altLang="zh-CN" baseline="-25000" dirty="0">
                <a:latin typeface="Optima" panose="02000503060000020004" pitchFamily="2" charset="0"/>
              </a:rPr>
              <a:t>3</a:t>
            </a:r>
            <a:endParaRPr lang="en-CN">
              <a:latin typeface="Optima" panose="02000503060000020004" pitchFamily="2" charset="0"/>
            </a:endParaRPr>
          </a:p>
        </p:txBody>
      </p:sp>
      <p:sp>
        <p:nvSpPr>
          <p:cNvPr id="45" name="TextBox 44">
            <a:extLst>
              <a:ext uri="{FF2B5EF4-FFF2-40B4-BE49-F238E27FC236}">
                <a16:creationId xmlns:a16="http://schemas.microsoft.com/office/drawing/2014/main" id="{50BEB3F9-C30A-3F4B-87CC-C2DFE485E4E7}"/>
              </a:ext>
            </a:extLst>
          </p:cNvPr>
          <p:cNvSpPr txBox="1"/>
          <p:nvPr/>
        </p:nvSpPr>
        <p:spPr>
          <a:xfrm>
            <a:off x="6809998" y="1374657"/>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59" name="TextBox 58">
            <a:extLst>
              <a:ext uri="{FF2B5EF4-FFF2-40B4-BE49-F238E27FC236}">
                <a16:creationId xmlns:a16="http://schemas.microsoft.com/office/drawing/2014/main" id="{7E8ABF74-B36A-5F43-97A7-2421075B7238}"/>
              </a:ext>
            </a:extLst>
          </p:cNvPr>
          <p:cNvSpPr txBox="1"/>
          <p:nvPr/>
        </p:nvSpPr>
        <p:spPr>
          <a:xfrm>
            <a:off x="7260756" y="811926"/>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60" name="Oval 59">
            <a:extLst>
              <a:ext uri="{FF2B5EF4-FFF2-40B4-BE49-F238E27FC236}">
                <a16:creationId xmlns:a16="http://schemas.microsoft.com/office/drawing/2014/main" id="{8F61D939-81D2-C14A-BD93-25EB6331CD6D}"/>
              </a:ext>
            </a:extLst>
          </p:cNvPr>
          <p:cNvSpPr/>
          <p:nvPr/>
        </p:nvSpPr>
        <p:spPr>
          <a:xfrm>
            <a:off x="7907782" y="648614"/>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61" name="TextBox 60">
            <a:extLst>
              <a:ext uri="{FF2B5EF4-FFF2-40B4-BE49-F238E27FC236}">
                <a16:creationId xmlns:a16="http://schemas.microsoft.com/office/drawing/2014/main" id="{318DA84C-7039-E443-8851-56518A0DB897}"/>
              </a:ext>
            </a:extLst>
          </p:cNvPr>
          <p:cNvSpPr txBox="1"/>
          <p:nvPr/>
        </p:nvSpPr>
        <p:spPr>
          <a:xfrm>
            <a:off x="7955281" y="641584"/>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Tree>
    <p:extLst>
      <p:ext uri="{BB962C8B-B14F-4D97-AF65-F5344CB8AC3E}">
        <p14:creationId xmlns:p14="http://schemas.microsoft.com/office/powerpoint/2010/main" val="17364167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A9F6A0D-8705-974C-B516-BA8F5817FD9B}"/>
              </a:ext>
            </a:extLst>
          </p:cNvPr>
          <p:cNvSpPr/>
          <p:nvPr/>
        </p:nvSpPr>
        <p:spPr>
          <a:xfrm>
            <a:off x="3039205" y="2216563"/>
            <a:ext cx="8433658" cy="23838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 name="Pie 7">
            <a:extLst>
              <a:ext uri="{FF2B5EF4-FFF2-40B4-BE49-F238E27FC236}">
                <a16:creationId xmlns:a16="http://schemas.microsoft.com/office/drawing/2014/main" id="{F95D973C-DD61-024A-9FD6-3446B95EBCBE}"/>
              </a:ext>
            </a:extLst>
          </p:cNvPr>
          <p:cNvSpPr/>
          <p:nvPr/>
        </p:nvSpPr>
        <p:spPr>
          <a:xfrm rot="18900000">
            <a:off x="5716306" y="1184427"/>
            <a:ext cx="829056" cy="829056"/>
          </a:xfrm>
          <a:prstGeom prst="pi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9" name="Rounded Rectangle 8">
            <a:extLst>
              <a:ext uri="{FF2B5EF4-FFF2-40B4-BE49-F238E27FC236}">
                <a16:creationId xmlns:a16="http://schemas.microsoft.com/office/drawing/2014/main" id="{B4D04CAB-14B7-824B-8D00-9F96B014A85B}"/>
              </a:ext>
            </a:extLst>
          </p:cNvPr>
          <p:cNvSpPr/>
          <p:nvPr/>
        </p:nvSpPr>
        <p:spPr>
          <a:xfrm>
            <a:off x="5946873" y="1955063"/>
            <a:ext cx="170688" cy="104851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3" name="Oval 12">
            <a:extLst>
              <a:ext uri="{FF2B5EF4-FFF2-40B4-BE49-F238E27FC236}">
                <a16:creationId xmlns:a16="http://schemas.microsoft.com/office/drawing/2014/main" id="{08D574EF-D247-EC4A-A636-468328550376}"/>
              </a:ext>
            </a:extLst>
          </p:cNvPr>
          <p:cNvSpPr/>
          <p:nvPr/>
        </p:nvSpPr>
        <p:spPr>
          <a:xfrm>
            <a:off x="5960146" y="1324635"/>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33" name="Rounded Rectangle 32">
            <a:extLst>
              <a:ext uri="{FF2B5EF4-FFF2-40B4-BE49-F238E27FC236}">
                <a16:creationId xmlns:a16="http://schemas.microsoft.com/office/drawing/2014/main" id="{F4D6CF9C-FF87-B24A-BCF4-1F9864457F09}"/>
              </a:ext>
            </a:extLst>
          </p:cNvPr>
          <p:cNvSpPr/>
          <p:nvPr/>
        </p:nvSpPr>
        <p:spPr>
          <a:xfrm>
            <a:off x="6174521" y="1930868"/>
            <a:ext cx="170688" cy="1048512"/>
          </a:xfrm>
          <a:prstGeom prst="round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4" name="Oval 13">
            <a:extLst>
              <a:ext uri="{FF2B5EF4-FFF2-40B4-BE49-F238E27FC236}">
                <a16:creationId xmlns:a16="http://schemas.microsoft.com/office/drawing/2014/main" id="{8F97EA35-4B6F-594F-AC05-E93D8C727353}"/>
              </a:ext>
            </a:extLst>
          </p:cNvPr>
          <p:cNvSpPr/>
          <p:nvPr/>
        </p:nvSpPr>
        <p:spPr>
          <a:xfrm>
            <a:off x="6076149" y="2675916"/>
            <a:ext cx="1176731" cy="55997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CheW</a:t>
            </a:r>
            <a:endParaRPr lang="en-CN" dirty="0">
              <a:latin typeface="Optima" panose="02000503060000020004" pitchFamily="2" charset="0"/>
            </a:endParaRPr>
          </a:p>
        </p:txBody>
      </p:sp>
      <p:sp>
        <p:nvSpPr>
          <p:cNvPr id="15" name="Oval 14">
            <a:extLst>
              <a:ext uri="{FF2B5EF4-FFF2-40B4-BE49-F238E27FC236}">
                <a16:creationId xmlns:a16="http://schemas.microsoft.com/office/drawing/2014/main" id="{E34758B4-A97E-834E-8AEE-CF48BBCE26A8}"/>
              </a:ext>
            </a:extLst>
          </p:cNvPr>
          <p:cNvSpPr/>
          <p:nvPr/>
        </p:nvSpPr>
        <p:spPr>
          <a:xfrm>
            <a:off x="6627978" y="3056914"/>
            <a:ext cx="1078357" cy="571310"/>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CheA</a:t>
            </a:r>
            <a:endParaRPr lang="en-CN" dirty="0">
              <a:latin typeface="Optima" panose="02000503060000020004" pitchFamily="2" charset="0"/>
            </a:endParaRPr>
          </a:p>
        </p:txBody>
      </p:sp>
      <p:sp>
        <p:nvSpPr>
          <p:cNvPr id="35" name="Oval 34">
            <a:extLst>
              <a:ext uri="{FF2B5EF4-FFF2-40B4-BE49-F238E27FC236}">
                <a16:creationId xmlns:a16="http://schemas.microsoft.com/office/drawing/2014/main" id="{BC1A1879-C1EB-D04C-8AF0-A76AEB663080}"/>
              </a:ext>
            </a:extLst>
          </p:cNvPr>
          <p:cNvSpPr/>
          <p:nvPr/>
        </p:nvSpPr>
        <p:spPr>
          <a:xfrm>
            <a:off x="7643135" y="2802218"/>
            <a:ext cx="408084"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cxnSp>
        <p:nvCxnSpPr>
          <p:cNvPr id="37" name="Straight Connector 36">
            <a:extLst>
              <a:ext uri="{FF2B5EF4-FFF2-40B4-BE49-F238E27FC236}">
                <a16:creationId xmlns:a16="http://schemas.microsoft.com/office/drawing/2014/main" id="{721D1E4A-A664-FE48-8295-EC9004A93C25}"/>
              </a:ext>
            </a:extLst>
          </p:cNvPr>
          <p:cNvCxnSpPr>
            <a:stCxn id="15" idx="7"/>
            <a:endCxn id="35" idx="3"/>
          </p:cNvCxnSpPr>
          <p:nvPr/>
        </p:nvCxnSpPr>
        <p:spPr>
          <a:xfrm>
            <a:off x="7548413" y="3140580"/>
            <a:ext cx="154487" cy="5376"/>
          </a:xfrm>
          <a:prstGeom prst="line">
            <a:avLst/>
          </a:prstGeom>
          <a:ln w="285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xmlns:aink="http://schemas.microsoft.com/office/drawing/2016/ink">
        <mc:Choice Requires="p14 aink">
          <p:contentPart p14:bwMode="auto" r:id="rId2">
            <p14:nvContentPartPr>
              <p14:cNvPr id="43" name="Ink 42">
                <a:extLst>
                  <a:ext uri="{FF2B5EF4-FFF2-40B4-BE49-F238E27FC236}">
                    <a16:creationId xmlns:a16="http://schemas.microsoft.com/office/drawing/2014/main" id="{EB334EF1-88D5-394B-A408-3053AFF88651}"/>
                  </a:ext>
                </a:extLst>
              </p14:cNvPr>
              <p14:cNvContentPartPr/>
              <p14:nvPr/>
            </p14:nvContentPartPr>
            <p14:xfrm>
              <a:off x="5333422" y="6081952"/>
              <a:ext cx="360" cy="360"/>
            </p14:xfrm>
          </p:contentPart>
        </mc:Choice>
        <mc:Fallback xmlns="">
          <p:pic>
            <p:nvPicPr>
              <p:cNvPr id="43" name="Ink 42">
                <a:extLst>
                  <a:ext uri="{FF2B5EF4-FFF2-40B4-BE49-F238E27FC236}">
                    <a16:creationId xmlns:a16="http://schemas.microsoft.com/office/drawing/2014/main" id="{EB334EF1-88D5-394B-A408-3053AFF88651}"/>
                  </a:ext>
                </a:extLst>
              </p:cNvPr>
              <p:cNvPicPr/>
              <p:nvPr/>
            </p:nvPicPr>
            <p:blipFill>
              <a:blip r:embed="rId3"/>
              <a:stretch>
                <a:fillRect/>
              </a:stretch>
            </p:blipFill>
            <p:spPr>
              <a:xfrm>
                <a:off x="5315422" y="5973952"/>
                <a:ext cx="36000" cy="216000"/>
              </a:xfrm>
              <a:prstGeom prst="rect">
                <a:avLst/>
              </a:prstGeom>
            </p:spPr>
          </p:pic>
        </mc:Fallback>
      </mc:AlternateContent>
      <p:sp>
        <p:nvSpPr>
          <p:cNvPr id="63" name="Circular Arrow 62">
            <a:extLst>
              <a:ext uri="{FF2B5EF4-FFF2-40B4-BE49-F238E27FC236}">
                <a16:creationId xmlns:a16="http://schemas.microsoft.com/office/drawing/2014/main" id="{5FBC4F56-4B37-7947-B29D-F3EFDCF34D15}"/>
              </a:ext>
            </a:extLst>
          </p:cNvPr>
          <p:cNvSpPr/>
          <p:nvPr/>
        </p:nvSpPr>
        <p:spPr>
          <a:xfrm>
            <a:off x="6664307" y="3535291"/>
            <a:ext cx="869072" cy="1055511"/>
          </a:xfrm>
          <a:prstGeom prst="circularArrow">
            <a:avLst>
              <a:gd name="adj1" fmla="val 409"/>
              <a:gd name="adj2" fmla="val 1067734"/>
              <a:gd name="adj3" fmla="val 20457684"/>
              <a:gd name="adj4" fmla="val 11215051"/>
              <a:gd name="adj5" fmla="val 8409"/>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64" name="TextBox 63">
            <a:extLst>
              <a:ext uri="{FF2B5EF4-FFF2-40B4-BE49-F238E27FC236}">
                <a16:creationId xmlns:a16="http://schemas.microsoft.com/office/drawing/2014/main" id="{F201ADD4-3C7C-F14F-BDF2-00E4F19C799A}"/>
              </a:ext>
            </a:extLst>
          </p:cNvPr>
          <p:cNvSpPr txBox="1"/>
          <p:nvPr/>
        </p:nvSpPr>
        <p:spPr>
          <a:xfrm>
            <a:off x="6476093" y="3976422"/>
            <a:ext cx="622750" cy="369332"/>
          </a:xfrm>
          <a:prstGeom prst="rect">
            <a:avLst/>
          </a:prstGeom>
          <a:noFill/>
        </p:spPr>
        <p:txBody>
          <a:bodyPr wrap="square" rtlCol="0">
            <a:spAutoFit/>
          </a:bodyPr>
          <a:lstStyle/>
          <a:p>
            <a:r>
              <a:rPr lang="en-US" altLang="zh-CN" dirty="0">
                <a:latin typeface="Optima" panose="02000503060000020004" pitchFamily="2" charset="0"/>
              </a:rPr>
              <a:t>ATP</a:t>
            </a:r>
            <a:endParaRPr lang="en-CN">
              <a:latin typeface="Optima" panose="02000503060000020004" pitchFamily="2" charset="0"/>
            </a:endParaRPr>
          </a:p>
        </p:txBody>
      </p:sp>
      <p:sp>
        <p:nvSpPr>
          <p:cNvPr id="65" name="TextBox 64">
            <a:extLst>
              <a:ext uri="{FF2B5EF4-FFF2-40B4-BE49-F238E27FC236}">
                <a16:creationId xmlns:a16="http://schemas.microsoft.com/office/drawing/2014/main" id="{8232BDD8-7972-2E41-B2F3-C68CE8678126}"/>
              </a:ext>
            </a:extLst>
          </p:cNvPr>
          <p:cNvSpPr txBox="1"/>
          <p:nvPr/>
        </p:nvSpPr>
        <p:spPr>
          <a:xfrm>
            <a:off x="7182743" y="3986647"/>
            <a:ext cx="622750" cy="646331"/>
          </a:xfrm>
          <a:prstGeom prst="rect">
            <a:avLst/>
          </a:prstGeom>
          <a:noFill/>
        </p:spPr>
        <p:txBody>
          <a:bodyPr wrap="square" rtlCol="0">
            <a:spAutoFit/>
          </a:bodyPr>
          <a:lstStyle/>
          <a:p>
            <a:r>
              <a:rPr lang="en-US" altLang="zh-CN" dirty="0">
                <a:latin typeface="Optima" panose="02000503060000020004" pitchFamily="2" charset="0"/>
              </a:rPr>
              <a:t>ADP</a:t>
            </a:r>
            <a:endParaRPr lang="en-CN">
              <a:latin typeface="Optima" panose="02000503060000020004" pitchFamily="2" charset="0"/>
            </a:endParaRPr>
          </a:p>
        </p:txBody>
      </p:sp>
      <p:sp>
        <p:nvSpPr>
          <p:cNvPr id="66" name="Circular Arrow 65">
            <a:extLst>
              <a:ext uri="{FF2B5EF4-FFF2-40B4-BE49-F238E27FC236}">
                <a16:creationId xmlns:a16="http://schemas.microsoft.com/office/drawing/2014/main" id="{96EB6AE2-C3A1-C944-B406-F27AD44882A6}"/>
              </a:ext>
            </a:extLst>
          </p:cNvPr>
          <p:cNvSpPr/>
          <p:nvPr/>
        </p:nvSpPr>
        <p:spPr>
          <a:xfrm rot="9989866">
            <a:off x="4962224" y="3070556"/>
            <a:ext cx="1920134" cy="1055981"/>
          </a:xfrm>
          <a:prstGeom prst="circularArrow">
            <a:avLst>
              <a:gd name="adj1" fmla="val 409"/>
              <a:gd name="adj2" fmla="val 609010"/>
              <a:gd name="adj3" fmla="val 20457684"/>
              <a:gd name="adj4" fmla="val 11215051"/>
              <a:gd name="adj5" fmla="val 9518"/>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70" name="TextBox 69">
            <a:extLst>
              <a:ext uri="{FF2B5EF4-FFF2-40B4-BE49-F238E27FC236}">
                <a16:creationId xmlns:a16="http://schemas.microsoft.com/office/drawing/2014/main" id="{98CACA62-C347-FC41-9924-6016D9A41E09}"/>
              </a:ext>
            </a:extLst>
          </p:cNvPr>
          <p:cNvSpPr txBox="1"/>
          <p:nvPr/>
        </p:nvSpPr>
        <p:spPr>
          <a:xfrm>
            <a:off x="5849942" y="1652986"/>
            <a:ext cx="927544" cy="369332"/>
          </a:xfrm>
          <a:prstGeom prst="rect">
            <a:avLst/>
          </a:prstGeom>
          <a:noFill/>
        </p:spPr>
        <p:txBody>
          <a:bodyPr wrap="square" rtlCol="0">
            <a:spAutoFit/>
          </a:bodyPr>
          <a:lstStyle/>
          <a:p>
            <a:r>
              <a:rPr lang="en-US" altLang="zh-CN" dirty="0">
                <a:solidFill>
                  <a:schemeClr val="bg1"/>
                </a:solidFill>
                <a:latin typeface="Optima" panose="02000503060000020004" pitchFamily="2" charset="0"/>
              </a:rPr>
              <a:t>MCP</a:t>
            </a:r>
            <a:endParaRPr lang="en-CN">
              <a:solidFill>
                <a:schemeClr val="bg1"/>
              </a:solidFill>
              <a:latin typeface="Optima" panose="02000503060000020004" pitchFamily="2" charset="0"/>
            </a:endParaRPr>
          </a:p>
        </p:txBody>
      </p:sp>
      <p:sp>
        <p:nvSpPr>
          <p:cNvPr id="71" name="Oval 70">
            <a:extLst>
              <a:ext uri="{FF2B5EF4-FFF2-40B4-BE49-F238E27FC236}">
                <a16:creationId xmlns:a16="http://schemas.microsoft.com/office/drawing/2014/main" id="{8F7F72B5-C3BC-9641-8AE9-A68326B32FA1}"/>
              </a:ext>
            </a:extLst>
          </p:cNvPr>
          <p:cNvSpPr/>
          <p:nvPr/>
        </p:nvSpPr>
        <p:spPr>
          <a:xfrm>
            <a:off x="6423918" y="764094"/>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72" name="TextBox 71">
            <a:extLst>
              <a:ext uri="{FF2B5EF4-FFF2-40B4-BE49-F238E27FC236}">
                <a16:creationId xmlns:a16="http://schemas.microsoft.com/office/drawing/2014/main" id="{BCA96B51-4947-EC42-8437-CCE10871A3C5}"/>
              </a:ext>
            </a:extLst>
          </p:cNvPr>
          <p:cNvSpPr txBox="1"/>
          <p:nvPr/>
        </p:nvSpPr>
        <p:spPr>
          <a:xfrm>
            <a:off x="1023490" y="1700657"/>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Extracellular</a:t>
            </a:r>
            <a:r>
              <a:rPr lang="zh-CN" altLang="en-US">
                <a:solidFill>
                  <a:schemeClr val="tx1">
                    <a:lumMod val="65000"/>
                    <a:lumOff val="35000"/>
                  </a:schemeClr>
                </a:solidFill>
                <a:latin typeface="Optima" panose="02000503060000020004" pitchFamily="2" charset="0"/>
              </a:rPr>
              <a:t> </a:t>
            </a:r>
            <a:r>
              <a:rPr lang="en-US" altLang="zh-CN" dirty="0">
                <a:solidFill>
                  <a:schemeClr val="tx1">
                    <a:lumMod val="65000"/>
                    <a:lumOff val="35000"/>
                  </a:schemeClr>
                </a:solidFill>
                <a:latin typeface="Optima" panose="02000503060000020004" pitchFamily="2" charset="0"/>
              </a:rPr>
              <a:t>Space</a:t>
            </a:r>
            <a:endParaRPr lang="en-CN">
              <a:solidFill>
                <a:schemeClr val="tx1">
                  <a:lumMod val="65000"/>
                  <a:lumOff val="35000"/>
                </a:schemeClr>
              </a:solidFill>
              <a:latin typeface="Optima" panose="02000503060000020004" pitchFamily="2" charset="0"/>
            </a:endParaRPr>
          </a:p>
        </p:txBody>
      </p:sp>
      <p:sp>
        <p:nvSpPr>
          <p:cNvPr id="73" name="TextBox 72">
            <a:extLst>
              <a:ext uri="{FF2B5EF4-FFF2-40B4-BE49-F238E27FC236}">
                <a16:creationId xmlns:a16="http://schemas.microsoft.com/office/drawing/2014/main" id="{6AF61310-D390-A24F-93F9-B8EFFF3E8989}"/>
              </a:ext>
            </a:extLst>
          </p:cNvPr>
          <p:cNvSpPr txBox="1"/>
          <p:nvPr/>
        </p:nvSpPr>
        <p:spPr>
          <a:xfrm>
            <a:off x="1023743" y="2115018"/>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Cellular</a:t>
            </a:r>
            <a:r>
              <a:rPr lang="zh-CN" altLang="en-US">
                <a:solidFill>
                  <a:schemeClr val="tx1">
                    <a:lumMod val="65000"/>
                    <a:lumOff val="35000"/>
                  </a:schemeClr>
                </a:solidFill>
                <a:latin typeface="Optima" panose="02000503060000020004" pitchFamily="2" charset="0"/>
              </a:rPr>
              <a:t> </a:t>
            </a:r>
            <a:r>
              <a:rPr lang="en-US" altLang="zh-CN" dirty="0">
                <a:solidFill>
                  <a:schemeClr val="tx1">
                    <a:lumMod val="65000"/>
                    <a:lumOff val="35000"/>
                  </a:schemeClr>
                </a:solidFill>
                <a:latin typeface="Optima" panose="02000503060000020004" pitchFamily="2" charset="0"/>
              </a:rPr>
              <a:t>membrane</a:t>
            </a:r>
            <a:endParaRPr lang="en-CN">
              <a:solidFill>
                <a:schemeClr val="tx1">
                  <a:lumMod val="65000"/>
                  <a:lumOff val="35000"/>
                </a:schemeClr>
              </a:solidFill>
              <a:latin typeface="Optima" panose="02000503060000020004" pitchFamily="2" charset="0"/>
            </a:endParaRPr>
          </a:p>
        </p:txBody>
      </p:sp>
      <p:sp>
        <p:nvSpPr>
          <p:cNvPr id="74" name="TextBox 73">
            <a:extLst>
              <a:ext uri="{FF2B5EF4-FFF2-40B4-BE49-F238E27FC236}">
                <a16:creationId xmlns:a16="http://schemas.microsoft.com/office/drawing/2014/main" id="{7A47C5F3-80C0-FD48-9097-1F724B46CC1D}"/>
              </a:ext>
            </a:extLst>
          </p:cNvPr>
          <p:cNvSpPr txBox="1"/>
          <p:nvPr/>
        </p:nvSpPr>
        <p:spPr>
          <a:xfrm>
            <a:off x="1809853" y="2603165"/>
            <a:ext cx="2328736" cy="369332"/>
          </a:xfrm>
          <a:prstGeom prst="rect">
            <a:avLst/>
          </a:prstGeom>
          <a:noFill/>
        </p:spPr>
        <p:txBody>
          <a:bodyPr wrap="square" rtlCol="0">
            <a:spAutoFit/>
          </a:bodyPr>
          <a:lstStyle/>
          <a:p>
            <a:r>
              <a:rPr lang="en-US" altLang="zh-CN" dirty="0">
                <a:solidFill>
                  <a:schemeClr val="tx1">
                    <a:lumMod val="65000"/>
                    <a:lumOff val="35000"/>
                  </a:schemeClr>
                </a:solidFill>
                <a:latin typeface="Optima" panose="02000503060000020004" pitchFamily="2" charset="0"/>
              </a:rPr>
              <a:t>Cytoplasm</a:t>
            </a:r>
            <a:endParaRPr lang="en-CN">
              <a:solidFill>
                <a:schemeClr val="tx1">
                  <a:lumMod val="65000"/>
                  <a:lumOff val="35000"/>
                </a:schemeClr>
              </a:solidFill>
              <a:latin typeface="Optima" panose="02000503060000020004" pitchFamily="2" charset="0"/>
            </a:endParaRPr>
          </a:p>
        </p:txBody>
      </p:sp>
      <p:sp>
        <p:nvSpPr>
          <p:cNvPr id="42" name="Oval 41">
            <a:extLst>
              <a:ext uri="{FF2B5EF4-FFF2-40B4-BE49-F238E27FC236}">
                <a16:creationId xmlns:a16="http://schemas.microsoft.com/office/drawing/2014/main" id="{4991F616-6B8D-7E4F-835A-7EA2E464D66B}"/>
              </a:ext>
            </a:extLst>
          </p:cNvPr>
          <p:cNvSpPr/>
          <p:nvPr/>
        </p:nvSpPr>
        <p:spPr>
          <a:xfrm>
            <a:off x="4182289" y="3468339"/>
            <a:ext cx="1078357" cy="571310"/>
          </a:xfrm>
          <a:prstGeom prst="ellipse">
            <a:avLst/>
          </a:prstGeom>
          <a:solidFill>
            <a:srgbClr val="2111B6">
              <a:alpha val="7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CheB</a:t>
            </a:r>
            <a:endParaRPr lang="en-CN" dirty="0">
              <a:latin typeface="Optima" panose="02000503060000020004" pitchFamily="2" charset="0"/>
            </a:endParaRPr>
          </a:p>
        </p:txBody>
      </p:sp>
      <p:sp>
        <p:nvSpPr>
          <p:cNvPr id="44" name="Oval 43">
            <a:extLst>
              <a:ext uri="{FF2B5EF4-FFF2-40B4-BE49-F238E27FC236}">
                <a16:creationId xmlns:a16="http://schemas.microsoft.com/office/drawing/2014/main" id="{F3E63CF5-0C83-824F-B402-40481648A3C0}"/>
              </a:ext>
            </a:extLst>
          </p:cNvPr>
          <p:cNvSpPr/>
          <p:nvPr/>
        </p:nvSpPr>
        <p:spPr>
          <a:xfrm>
            <a:off x="4027901" y="4373651"/>
            <a:ext cx="1078357" cy="571310"/>
          </a:xfrm>
          <a:prstGeom prst="ellipse">
            <a:avLst/>
          </a:prstGeom>
          <a:solidFill>
            <a:srgbClr val="2111B6">
              <a:alpha val="2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CheB</a:t>
            </a:r>
            <a:endParaRPr lang="en-CN" dirty="0">
              <a:latin typeface="Optima" panose="02000503060000020004" pitchFamily="2" charset="0"/>
            </a:endParaRPr>
          </a:p>
        </p:txBody>
      </p:sp>
      <p:sp>
        <p:nvSpPr>
          <p:cNvPr id="46" name="Oval 45">
            <a:extLst>
              <a:ext uri="{FF2B5EF4-FFF2-40B4-BE49-F238E27FC236}">
                <a16:creationId xmlns:a16="http://schemas.microsoft.com/office/drawing/2014/main" id="{24015C6F-FA3F-7E46-9764-F4EEC6B780F5}"/>
              </a:ext>
            </a:extLst>
          </p:cNvPr>
          <p:cNvSpPr/>
          <p:nvPr/>
        </p:nvSpPr>
        <p:spPr>
          <a:xfrm>
            <a:off x="5238774" y="3266982"/>
            <a:ext cx="408084"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cxnSp>
        <p:nvCxnSpPr>
          <p:cNvPr id="47" name="Straight Connector 46">
            <a:extLst>
              <a:ext uri="{FF2B5EF4-FFF2-40B4-BE49-F238E27FC236}">
                <a16:creationId xmlns:a16="http://schemas.microsoft.com/office/drawing/2014/main" id="{50214312-87F0-3947-8085-D82B1CB6BC96}"/>
              </a:ext>
            </a:extLst>
          </p:cNvPr>
          <p:cNvCxnSpPr>
            <a:endCxn id="46" idx="3"/>
          </p:cNvCxnSpPr>
          <p:nvPr/>
        </p:nvCxnSpPr>
        <p:spPr>
          <a:xfrm>
            <a:off x="5144052" y="3605344"/>
            <a:ext cx="154487" cy="5376"/>
          </a:xfrm>
          <a:prstGeom prst="line">
            <a:avLst/>
          </a:prstGeom>
          <a:ln w="285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48" name="Circular Arrow 47">
            <a:extLst>
              <a:ext uri="{FF2B5EF4-FFF2-40B4-BE49-F238E27FC236}">
                <a16:creationId xmlns:a16="http://schemas.microsoft.com/office/drawing/2014/main" id="{76B6D9A1-7DD8-9F4B-B8DB-0A26EDCD0F95}"/>
              </a:ext>
            </a:extLst>
          </p:cNvPr>
          <p:cNvSpPr/>
          <p:nvPr/>
        </p:nvSpPr>
        <p:spPr>
          <a:xfrm rot="5400000">
            <a:off x="2815364" y="3655404"/>
            <a:ext cx="745695" cy="1058205"/>
          </a:xfrm>
          <a:prstGeom prst="circularArrow">
            <a:avLst>
              <a:gd name="adj1" fmla="val 409"/>
              <a:gd name="adj2" fmla="val 488215"/>
              <a:gd name="adj3" fmla="val 20457684"/>
              <a:gd name="adj4" fmla="val 16453185"/>
              <a:gd name="adj5" fmla="val 7741"/>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49" name="Circular Arrow 48">
            <a:extLst>
              <a:ext uri="{FF2B5EF4-FFF2-40B4-BE49-F238E27FC236}">
                <a16:creationId xmlns:a16="http://schemas.microsoft.com/office/drawing/2014/main" id="{268420DE-B8D5-AE45-A473-252FF82A8346}"/>
              </a:ext>
            </a:extLst>
          </p:cNvPr>
          <p:cNvSpPr/>
          <p:nvPr/>
        </p:nvSpPr>
        <p:spPr>
          <a:xfrm rot="6130445" flipV="1">
            <a:off x="3820447" y="3534910"/>
            <a:ext cx="757221" cy="1299190"/>
          </a:xfrm>
          <a:prstGeom prst="circularArrow">
            <a:avLst>
              <a:gd name="adj1" fmla="val 409"/>
              <a:gd name="adj2" fmla="val 1067734"/>
              <a:gd name="adj3" fmla="val 20457684"/>
              <a:gd name="adj4" fmla="val 11215051"/>
              <a:gd name="adj5" fmla="val 8409"/>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50" name="Oval 49">
            <a:extLst>
              <a:ext uri="{FF2B5EF4-FFF2-40B4-BE49-F238E27FC236}">
                <a16:creationId xmlns:a16="http://schemas.microsoft.com/office/drawing/2014/main" id="{B01E0521-9786-AC4F-88D3-693805E33868}"/>
              </a:ext>
            </a:extLst>
          </p:cNvPr>
          <p:cNvSpPr/>
          <p:nvPr/>
        </p:nvSpPr>
        <p:spPr>
          <a:xfrm>
            <a:off x="2883771" y="4490231"/>
            <a:ext cx="408084"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sp>
        <p:nvSpPr>
          <p:cNvPr id="7" name="Rounded Rectangle 6">
            <a:extLst>
              <a:ext uri="{FF2B5EF4-FFF2-40B4-BE49-F238E27FC236}">
                <a16:creationId xmlns:a16="http://schemas.microsoft.com/office/drawing/2014/main" id="{EBB275E7-2A51-F84A-A793-1F1084A303EE}"/>
              </a:ext>
            </a:extLst>
          </p:cNvPr>
          <p:cNvSpPr/>
          <p:nvPr/>
        </p:nvSpPr>
        <p:spPr>
          <a:xfrm>
            <a:off x="6191148" y="2039234"/>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1" name="Rounded Rectangle 50">
            <a:extLst>
              <a:ext uri="{FF2B5EF4-FFF2-40B4-BE49-F238E27FC236}">
                <a16:creationId xmlns:a16="http://schemas.microsoft.com/office/drawing/2014/main" id="{731C9CDD-B4F0-CC42-A6B4-EE89021FC9A0}"/>
              </a:ext>
            </a:extLst>
          </p:cNvPr>
          <p:cNvSpPr/>
          <p:nvPr/>
        </p:nvSpPr>
        <p:spPr>
          <a:xfrm>
            <a:off x="6191147" y="2230551"/>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2" name="Rounded Rectangle 51">
            <a:extLst>
              <a:ext uri="{FF2B5EF4-FFF2-40B4-BE49-F238E27FC236}">
                <a16:creationId xmlns:a16="http://schemas.microsoft.com/office/drawing/2014/main" id="{EF1AFB5E-8A93-4645-A7D7-06AD29517783}"/>
              </a:ext>
            </a:extLst>
          </p:cNvPr>
          <p:cNvSpPr/>
          <p:nvPr/>
        </p:nvSpPr>
        <p:spPr>
          <a:xfrm>
            <a:off x="6192181" y="2430127"/>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3" name="Rounded Rectangle 52">
            <a:extLst>
              <a:ext uri="{FF2B5EF4-FFF2-40B4-BE49-F238E27FC236}">
                <a16:creationId xmlns:a16="http://schemas.microsoft.com/office/drawing/2014/main" id="{9A58AEBE-1203-C64F-989A-DB4F35D64154}"/>
              </a:ext>
            </a:extLst>
          </p:cNvPr>
          <p:cNvSpPr/>
          <p:nvPr/>
        </p:nvSpPr>
        <p:spPr>
          <a:xfrm>
            <a:off x="6191147" y="2629101"/>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4" name="Rounded Rectangle 53">
            <a:extLst>
              <a:ext uri="{FF2B5EF4-FFF2-40B4-BE49-F238E27FC236}">
                <a16:creationId xmlns:a16="http://schemas.microsoft.com/office/drawing/2014/main" id="{8AF9C136-3B9C-0A45-9CF8-9177DFB9CE26}"/>
              </a:ext>
            </a:extLst>
          </p:cNvPr>
          <p:cNvSpPr/>
          <p:nvPr/>
        </p:nvSpPr>
        <p:spPr>
          <a:xfrm>
            <a:off x="5960149" y="2020735"/>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5" name="Rounded Rectangle 54">
            <a:extLst>
              <a:ext uri="{FF2B5EF4-FFF2-40B4-BE49-F238E27FC236}">
                <a16:creationId xmlns:a16="http://schemas.microsoft.com/office/drawing/2014/main" id="{CF9FDA64-AF3F-8841-BEBB-94BE7B2139AB}"/>
              </a:ext>
            </a:extLst>
          </p:cNvPr>
          <p:cNvSpPr/>
          <p:nvPr/>
        </p:nvSpPr>
        <p:spPr>
          <a:xfrm>
            <a:off x="5960148" y="2212052"/>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6" name="Rounded Rectangle 55">
            <a:extLst>
              <a:ext uri="{FF2B5EF4-FFF2-40B4-BE49-F238E27FC236}">
                <a16:creationId xmlns:a16="http://schemas.microsoft.com/office/drawing/2014/main" id="{B7622439-83A9-6646-9275-C19C1F6E7021}"/>
              </a:ext>
            </a:extLst>
          </p:cNvPr>
          <p:cNvSpPr/>
          <p:nvPr/>
        </p:nvSpPr>
        <p:spPr>
          <a:xfrm>
            <a:off x="5961182" y="2411628"/>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57" name="Rounded Rectangle 56">
            <a:extLst>
              <a:ext uri="{FF2B5EF4-FFF2-40B4-BE49-F238E27FC236}">
                <a16:creationId xmlns:a16="http://schemas.microsoft.com/office/drawing/2014/main" id="{945C46AF-D460-BB45-9603-A1EA0A17406C}"/>
              </a:ext>
            </a:extLst>
          </p:cNvPr>
          <p:cNvSpPr/>
          <p:nvPr/>
        </p:nvSpPr>
        <p:spPr>
          <a:xfrm>
            <a:off x="5960148" y="2610602"/>
            <a:ext cx="122505" cy="1482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58" name="Straight Arrow Connector 57">
            <a:extLst>
              <a:ext uri="{FF2B5EF4-FFF2-40B4-BE49-F238E27FC236}">
                <a16:creationId xmlns:a16="http://schemas.microsoft.com/office/drawing/2014/main" id="{A3DEB789-1989-F148-B4E8-FB15F8719106}"/>
              </a:ext>
            </a:extLst>
          </p:cNvPr>
          <p:cNvCxnSpPr>
            <a:cxnSpLocks/>
            <a:stCxn id="42" idx="0"/>
          </p:cNvCxnSpPr>
          <p:nvPr/>
        </p:nvCxnSpPr>
        <p:spPr>
          <a:xfrm flipV="1">
            <a:off x="4721468" y="2638365"/>
            <a:ext cx="1094721" cy="829974"/>
          </a:xfrm>
          <a:prstGeom prst="straightConnector1">
            <a:avLst/>
          </a:prstGeom>
          <a:ln w="28575">
            <a:solidFill>
              <a:schemeClr val="accent6"/>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0F7A54AE-1C95-1649-A666-C08A222902F4}"/>
              </a:ext>
            </a:extLst>
          </p:cNvPr>
          <p:cNvSpPr/>
          <p:nvPr/>
        </p:nvSpPr>
        <p:spPr>
          <a:xfrm>
            <a:off x="3003745" y="2633623"/>
            <a:ext cx="1078357" cy="571310"/>
          </a:xfrm>
          <a:prstGeom prst="ellipse">
            <a:avLst/>
          </a:prstGeom>
          <a:solidFill>
            <a:srgbClr val="A10039">
              <a:alpha val="7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CheR</a:t>
            </a:r>
            <a:endParaRPr lang="en-CN" dirty="0">
              <a:latin typeface="Optima" panose="02000503060000020004" pitchFamily="2" charset="0"/>
            </a:endParaRPr>
          </a:p>
        </p:txBody>
      </p:sp>
      <p:cxnSp>
        <p:nvCxnSpPr>
          <p:cNvPr id="75" name="Straight Arrow Connector 74">
            <a:extLst>
              <a:ext uri="{FF2B5EF4-FFF2-40B4-BE49-F238E27FC236}">
                <a16:creationId xmlns:a16="http://schemas.microsoft.com/office/drawing/2014/main" id="{581882A8-B021-4A48-8BB3-C025616FBB03}"/>
              </a:ext>
            </a:extLst>
          </p:cNvPr>
          <p:cNvCxnSpPr>
            <a:cxnSpLocks/>
          </p:cNvCxnSpPr>
          <p:nvPr/>
        </p:nvCxnSpPr>
        <p:spPr>
          <a:xfrm flipV="1">
            <a:off x="4028694" y="2629103"/>
            <a:ext cx="1722368" cy="192177"/>
          </a:xfrm>
          <a:prstGeom prst="straightConnector1">
            <a:avLst/>
          </a:prstGeom>
          <a:ln w="28575">
            <a:solidFill>
              <a:schemeClr val="accent6"/>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81C94B87-892D-BD4D-8CE1-18B0648F617F}"/>
              </a:ext>
            </a:extLst>
          </p:cNvPr>
          <p:cNvSpPr txBox="1"/>
          <p:nvPr/>
        </p:nvSpPr>
        <p:spPr>
          <a:xfrm>
            <a:off x="4243732" y="2440259"/>
            <a:ext cx="1045854" cy="369332"/>
          </a:xfrm>
          <a:prstGeom prst="rect">
            <a:avLst/>
          </a:prstGeom>
          <a:noFill/>
        </p:spPr>
        <p:txBody>
          <a:bodyPr wrap="square" rtlCol="0">
            <a:spAutoFit/>
          </a:bodyPr>
          <a:lstStyle/>
          <a:p>
            <a:r>
              <a:rPr lang="en-US" altLang="zh-CN" dirty="0">
                <a:latin typeface="Optima" panose="02000503060000020004" pitchFamily="2" charset="0"/>
              </a:rPr>
              <a:t>+CH</a:t>
            </a:r>
            <a:r>
              <a:rPr lang="en-US" altLang="zh-CN" baseline="-25000" dirty="0">
                <a:latin typeface="Optima" panose="02000503060000020004" pitchFamily="2" charset="0"/>
              </a:rPr>
              <a:t>3</a:t>
            </a:r>
            <a:endParaRPr lang="en-CN">
              <a:latin typeface="Optima" panose="02000503060000020004" pitchFamily="2" charset="0"/>
            </a:endParaRPr>
          </a:p>
        </p:txBody>
      </p:sp>
      <p:sp>
        <p:nvSpPr>
          <p:cNvPr id="80" name="TextBox 79">
            <a:extLst>
              <a:ext uri="{FF2B5EF4-FFF2-40B4-BE49-F238E27FC236}">
                <a16:creationId xmlns:a16="http://schemas.microsoft.com/office/drawing/2014/main" id="{65636E3A-A28F-BE4C-99D2-38320A408A0F}"/>
              </a:ext>
            </a:extLst>
          </p:cNvPr>
          <p:cNvSpPr txBox="1"/>
          <p:nvPr/>
        </p:nvSpPr>
        <p:spPr>
          <a:xfrm>
            <a:off x="4539743" y="2863604"/>
            <a:ext cx="1045854" cy="369332"/>
          </a:xfrm>
          <a:prstGeom prst="rect">
            <a:avLst/>
          </a:prstGeom>
          <a:noFill/>
        </p:spPr>
        <p:txBody>
          <a:bodyPr wrap="square" rtlCol="0">
            <a:spAutoFit/>
          </a:bodyPr>
          <a:lstStyle/>
          <a:p>
            <a:r>
              <a:rPr lang="en-US" altLang="zh-CN" dirty="0">
                <a:latin typeface="Optima" panose="02000503060000020004" pitchFamily="2" charset="0"/>
              </a:rPr>
              <a:t>-CH</a:t>
            </a:r>
            <a:r>
              <a:rPr lang="en-US" altLang="zh-CN" baseline="-25000" dirty="0">
                <a:latin typeface="Optima" panose="02000503060000020004" pitchFamily="2" charset="0"/>
              </a:rPr>
              <a:t>3</a:t>
            </a:r>
            <a:endParaRPr lang="en-CN">
              <a:latin typeface="Optima" panose="02000503060000020004" pitchFamily="2" charset="0"/>
            </a:endParaRPr>
          </a:p>
        </p:txBody>
      </p:sp>
      <p:sp>
        <p:nvSpPr>
          <p:cNvPr id="45" name="Oval 44">
            <a:extLst>
              <a:ext uri="{FF2B5EF4-FFF2-40B4-BE49-F238E27FC236}">
                <a16:creationId xmlns:a16="http://schemas.microsoft.com/office/drawing/2014/main" id="{918A8CC7-726B-9A46-9A64-F783D42CE56B}"/>
              </a:ext>
            </a:extLst>
          </p:cNvPr>
          <p:cNvSpPr/>
          <p:nvPr/>
        </p:nvSpPr>
        <p:spPr>
          <a:xfrm>
            <a:off x="8298602" y="3375983"/>
            <a:ext cx="1078356" cy="571310"/>
          </a:xfrm>
          <a:prstGeom prst="ellipse">
            <a:avLst/>
          </a:prstGeom>
          <a:solidFill>
            <a:srgbClr val="9773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CheY</a:t>
            </a:r>
            <a:endParaRPr lang="en-CN" dirty="0">
              <a:latin typeface="Optima" panose="02000503060000020004" pitchFamily="2" charset="0"/>
            </a:endParaRPr>
          </a:p>
        </p:txBody>
      </p:sp>
      <p:sp>
        <p:nvSpPr>
          <p:cNvPr id="59" name="Oval 58">
            <a:extLst>
              <a:ext uri="{FF2B5EF4-FFF2-40B4-BE49-F238E27FC236}">
                <a16:creationId xmlns:a16="http://schemas.microsoft.com/office/drawing/2014/main" id="{E744DD54-8612-5F47-86BD-3237F4133246}"/>
              </a:ext>
            </a:extLst>
          </p:cNvPr>
          <p:cNvSpPr/>
          <p:nvPr/>
        </p:nvSpPr>
        <p:spPr>
          <a:xfrm>
            <a:off x="9376958" y="3174626"/>
            <a:ext cx="408084"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cxnSp>
        <p:nvCxnSpPr>
          <p:cNvPr id="60" name="Straight Connector 59">
            <a:extLst>
              <a:ext uri="{FF2B5EF4-FFF2-40B4-BE49-F238E27FC236}">
                <a16:creationId xmlns:a16="http://schemas.microsoft.com/office/drawing/2014/main" id="{C8D417F8-BD74-C34B-A1B8-38F4D73D4F2B}"/>
              </a:ext>
            </a:extLst>
          </p:cNvPr>
          <p:cNvCxnSpPr>
            <a:endCxn id="59" idx="3"/>
          </p:cNvCxnSpPr>
          <p:nvPr/>
        </p:nvCxnSpPr>
        <p:spPr>
          <a:xfrm>
            <a:off x="9282236" y="3512988"/>
            <a:ext cx="154487" cy="5376"/>
          </a:xfrm>
          <a:prstGeom prst="line">
            <a:avLst/>
          </a:prstGeom>
          <a:ln w="28575">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61" name="Oval 60">
            <a:extLst>
              <a:ext uri="{FF2B5EF4-FFF2-40B4-BE49-F238E27FC236}">
                <a16:creationId xmlns:a16="http://schemas.microsoft.com/office/drawing/2014/main" id="{24AE2FF6-54F7-454A-8EA6-A0592506864A}"/>
              </a:ext>
            </a:extLst>
          </p:cNvPr>
          <p:cNvSpPr/>
          <p:nvPr/>
        </p:nvSpPr>
        <p:spPr>
          <a:xfrm>
            <a:off x="8362609" y="4576133"/>
            <a:ext cx="1078356" cy="571310"/>
          </a:xfrm>
          <a:prstGeom prst="ellipse">
            <a:avLst/>
          </a:prstGeom>
          <a:solidFill>
            <a:srgbClr val="BC91DD">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CheY</a:t>
            </a:r>
            <a:endParaRPr lang="en-CN" dirty="0">
              <a:latin typeface="Optima" panose="02000503060000020004" pitchFamily="2" charset="0"/>
            </a:endParaRPr>
          </a:p>
        </p:txBody>
      </p:sp>
      <p:sp>
        <p:nvSpPr>
          <p:cNvPr id="62" name="Oval 61">
            <a:extLst>
              <a:ext uri="{FF2B5EF4-FFF2-40B4-BE49-F238E27FC236}">
                <a16:creationId xmlns:a16="http://schemas.microsoft.com/office/drawing/2014/main" id="{F29F0F6C-2F5D-084A-8C38-ADB5BBB53DE7}"/>
              </a:ext>
            </a:extLst>
          </p:cNvPr>
          <p:cNvSpPr/>
          <p:nvPr/>
        </p:nvSpPr>
        <p:spPr>
          <a:xfrm>
            <a:off x="9908879" y="3794129"/>
            <a:ext cx="1078356" cy="571310"/>
          </a:xfrm>
          <a:prstGeom prst="ellipse">
            <a:avLst/>
          </a:prstGeom>
          <a:solidFill>
            <a:srgbClr val="4BA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CheZ</a:t>
            </a:r>
            <a:endParaRPr lang="en-CN" dirty="0">
              <a:latin typeface="Optima" panose="02000503060000020004" pitchFamily="2" charset="0"/>
            </a:endParaRPr>
          </a:p>
        </p:txBody>
      </p:sp>
      <p:sp>
        <p:nvSpPr>
          <p:cNvPr id="68" name="Circular Arrow 67">
            <a:extLst>
              <a:ext uri="{FF2B5EF4-FFF2-40B4-BE49-F238E27FC236}">
                <a16:creationId xmlns:a16="http://schemas.microsoft.com/office/drawing/2014/main" id="{3C504F55-6F47-7943-A38F-8FF422357FB9}"/>
              </a:ext>
            </a:extLst>
          </p:cNvPr>
          <p:cNvSpPr/>
          <p:nvPr/>
        </p:nvSpPr>
        <p:spPr>
          <a:xfrm rot="4889252">
            <a:off x="8419824" y="3799995"/>
            <a:ext cx="869072" cy="1055511"/>
          </a:xfrm>
          <a:prstGeom prst="circularArrow">
            <a:avLst>
              <a:gd name="adj1" fmla="val 409"/>
              <a:gd name="adj2" fmla="val 1067734"/>
              <a:gd name="adj3" fmla="val 20457684"/>
              <a:gd name="adj4" fmla="val 11215051"/>
              <a:gd name="adj5" fmla="val 8409"/>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69" name="Circular Arrow 68">
            <a:extLst>
              <a:ext uri="{FF2B5EF4-FFF2-40B4-BE49-F238E27FC236}">
                <a16:creationId xmlns:a16="http://schemas.microsoft.com/office/drawing/2014/main" id="{82CEB79D-AC4F-A34C-9E0A-01B19CC52803}"/>
              </a:ext>
            </a:extLst>
          </p:cNvPr>
          <p:cNvSpPr/>
          <p:nvPr/>
        </p:nvSpPr>
        <p:spPr>
          <a:xfrm rot="6130445" flipV="1">
            <a:off x="9458486" y="3808680"/>
            <a:ext cx="869072" cy="1299190"/>
          </a:xfrm>
          <a:prstGeom prst="circularArrow">
            <a:avLst>
              <a:gd name="adj1" fmla="val 409"/>
              <a:gd name="adj2" fmla="val 1067734"/>
              <a:gd name="adj3" fmla="val 20457684"/>
              <a:gd name="adj4" fmla="val 11215051"/>
              <a:gd name="adj5" fmla="val 8409"/>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sp>
        <p:nvSpPr>
          <p:cNvPr id="76" name="Oval 75">
            <a:extLst>
              <a:ext uri="{FF2B5EF4-FFF2-40B4-BE49-F238E27FC236}">
                <a16:creationId xmlns:a16="http://schemas.microsoft.com/office/drawing/2014/main" id="{37D91EF6-2B91-C24D-AE6E-A1E6E4B27250}"/>
              </a:ext>
            </a:extLst>
          </p:cNvPr>
          <p:cNvSpPr/>
          <p:nvPr/>
        </p:nvSpPr>
        <p:spPr>
          <a:xfrm>
            <a:off x="9785042" y="4744728"/>
            <a:ext cx="408084" cy="402717"/>
          </a:xfrm>
          <a:prstGeom prst="ellipse">
            <a:avLst/>
          </a:prstGeom>
          <a:solidFill>
            <a:schemeClr val="accent1">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Optima" panose="02000503060000020004" pitchFamily="2" charset="0"/>
              </a:rPr>
              <a:t>P</a:t>
            </a:r>
            <a:endParaRPr lang="en-CN">
              <a:latin typeface="Optima" panose="02000503060000020004" pitchFamily="2" charset="0"/>
            </a:endParaRPr>
          </a:p>
        </p:txBody>
      </p:sp>
      <p:sp>
        <p:nvSpPr>
          <p:cNvPr id="77" name="Circular Arrow 76">
            <a:extLst>
              <a:ext uri="{FF2B5EF4-FFF2-40B4-BE49-F238E27FC236}">
                <a16:creationId xmlns:a16="http://schemas.microsoft.com/office/drawing/2014/main" id="{E280EE4A-CB9B-4E44-AADC-027B704FD869}"/>
              </a:ext>
            </a:extLst>
          </p:cNvPr>
          <p:cNvSpPr/>
          <p:nvPr/>
        </p:nvSpPr>
        <p:spPr>
          <a:xfrm rot="850043" flipV="1">
            <a:off x="7521464" y="2933055"/>
            <a:ext cx="869072" cy="1252760"/>
          </a:xfrm>
          <a:prstGeom prst="circularArrow">
            <a:avLst>
              <a:gd name="adj1" fmla="val 409"/>
              <a:gd name="adj2" fmla="val 1067734"/>
              <a:gd name="adj3" fmla="val 20457684"/>
              <a:gd name="adj4" fmla="val 11215051"/>
              <a:gd name="adj5" fmla="val 8409"/>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solidFill>
                <a:schemeClr val="tx1"/>
              </a:solidFill>
            </a:endParaRPr>
          </a:p>
        </p:txBody>
      </p:sp>
      <p:cxnSp>
        <p:nvCxnSpPr>
          <p:cNvPr id="78" name="Curved Connector 77">
            <a:extLst>
              <a:ext uri="{FF2B5EF4-FFF2-40B4-BE49-F238E27FC236}">
                <a16:creationId xmlns:a16="http://schemas.microsoft.com/office/drawing/2014/main" id="{E8F0DFDD-F4BA-D649-AD4F-D6D5C75E54E3}"/>
              </a:ext>
            </a:extLst>
          </p:cNvPr>
          <p:cNvCxnSpPr>
            <a:cxnSpLocks/>
          </p:cNvCxnSpPr>
          <p:nvPr/>
        </p:nvCxnSpPr>
        <p:spPr>
          <a:xfrm>
            <a:off x="9230277" y="1365682"/>
            <a:ext cx="1197802" cy="586232"/>
          </a:xfrm>
          <a:prstGeom prst="curvedConnector3">
            <a:avLst>
              <a:gd name="adj1" fmla="val 165703"/>
            </a:avLst>
          </a:prstGeom>
          <a:ln w="2857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1" name="Rounded Rectangle 80">
            <a:extLst>
              <a:ext uri="{FF2B5EF4-FFF2-40B4-BE49-F238E27FC236}">
                <a16:creationId xmlns:a16="http://schemas.microsoft.com/office/drawing/2014/main" id="{DD103A83-0660-D14D-A329-BC6B97F9698B}"/>
              </a:ext>
            </a:extLst>
          </p:cNvPr>
          <p:cNvSpPr/>
          <p:nvPr/>
        </p:nvSpPr>
        <p:spPr>
          <a:xfrm>
            <a:off x="9997536" y="1525051"/>
            <a:ext cx="365760" cy="685801"/>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82" name="Rounded Rectangle 81">
            <a:extLst>
              <a:ext uri="{FF2B5EF4-FFF2-40B4-BE49-F238E27FC236}">
                <a16:creationId xmlns:a16="http://schemas.microsoft.com/office/drawing/2014/main" id="{C18C3EAD-44E3-5546-B064-51C0E8F0ED88}"/>
              </a:ext>
            </a:extLst>
          </p:cNvPr>
          <p:cNvSpPr/>
          <p:nvPr/>
        </p:nvSpPr>
        <p:spPr>
          <a:xfrm rot="5400000">
            <a:off x="10002266" y="1891220"/>
            <a:ext cx="379478" cy="876808"/>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83" name="Curved Connector 82">
            <a:extLst>
              <a:ext uri="{FF2B5EF4-FFF2-40B4-BE49-F238E27FC236}">
                <a16:creationId xmlns:a16="http://schemas.microsoft.com/office/drawing/2014/main" id="{5F2623C3-24DC-0A48-AD13-86F884FCD765}"/>
              </a:ext>
            </a:extLst>
          </p:cNvPr>
          <p:cNvCxnSpPr>
            <a:cxnSpLocks/>
            <a:stCxn id="81" idx="0"/>
          </p:cNvCxnSpPr>
          <p:nvPr/>
        </p:nvCxnSpPr>
        <p:spPr>
          <a:xfrm rot="5400000" flipH="1" flipV="1">
            <a:off x="10334597" y="485428"/>
            <a:ext cx="885443" cy="1193800"/>
          </a:xfrm>
          <a:prstGeom prst="curvedConnector2">
            <a:avLst/>
          </a:prstGeom>
          <a:ln w="3048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5CDE63F0-DBCD-3D48-BF39-823BEFB3CD95}"/>
              </a:ext>
            </a:extLst>
          </p:cNvPr>
          <p:cNvCxnSpPr>
            <a:cxnSpLocks/>
            <a:stCxn id="45" idx="0"/>
          </p:cNvCxnSpPr>
          <p:nvPr/>
        </p:nvCxnSpPr>
        <p:spPr>
          <a:xfrm flipV="1">
            <a:off x="8837782" y="2548881"/>
            <a:ext cx="1065745" cy="827102"/>
          </a:xfrm>
          <a:prstGeom prst="straightConnector1">
            <a:avLst/>
          </a:prstGeom>
          <a:ln w="28575">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57F24B33-C7A4-434F-BC60-DA1E1DFED4EF}"/>
              </a:ext>
            </a:extLst>
          </p:cNvPr>
          <p:cNvSpPr txBox="1"/>
          <p:nvPr/>
        </p:nvSpPr>
        <p:spPr>
          <a:xfrm>
            <a:off x="9582987" y="2679421"/>
            <a:ext cx="2094844" cy="369332"/>
          </a:xfrm>
          <a:prstGeom prst="rect">
            <a:avLst/>
          </a:prstGeom>
          <a:noFill/>
        </p:spPr>
        <p:txBody>
          <a:bodyPr wrap="square" rtlCol="0">
            <a:spAutoFit/>
          </a:bodyPr>
          <a:lstStyle/>
          <a:p>
            <a:r>
              <a:rPr lang="en-US" altLang="zh-CN" dirty="0">
                <a:latin typeface="Optima" panose="02000503060000020004" pitchFamily="2" charset="0"/>
              </a:rPr>
              <a:t>CW</a:t>
            </a:r>
            <a:r>
              <a:rPr lang="zh-CN" altLang="en-US">
                <a:latin typeface="Optima" panose="02000503060000020004" pitchFamily="2" charset="0"/>
              </a:rPr>
              <a:t> </a:t>
            </a:r>
            <a:r>
              <a:rPr lang="en-US" altLang="zh-CN" dirty="0">
                <a:latin typeface="Optima" panose="02000503060000020004" pitchFamily="2" charset="0"/>
              </a:rPr>
              <a:t>rotation</a:t>
            </a:r>
            <a:endParaRPr lang="en-CN">
              <a:latin typeface="Optima" panose="02000503060000020004" pitchFamily="2" charset="0"/>
            </a:endParaRPr>
          </a:p>
        </p:txBody>
      </p:sp>
      <p:sp>
        <p:nvSpPr>
          <p:cNvPr id="89" name="TextBox 88">
            <a:extLst>
              <a:ext uri="{FF2B5EF4-FFF2-40B4-BE49-F238E27FC236}">
                <a16:creationId xmlns:a16="http://schemas.microsoft.com/office/drawing/2014/main" id="{95217DDC-CF36-9E42-8954-39D35D67FB08}"/>
              </a:ext>
            </a:extLst>
          </p:cNvPr>
          <p:cNvSpPr txBox="1"/>
          <p:nvPr/>
        </p:nvSpPr>
        <p:spPr>
          <a:xfrm>
            <a:off x="4335571" y="745442"/>
            <a:ext cx="2328736" cy="400110"/>
          </a:xfrm>
          <a:prstGeom prst="rect">
            <a:avLst/>
          </a:prstGeom>
          <a:noFill/>
        </p:spPr>
        <p:txBody>
          <a:bodyPr wrap="square" rtlCol="0">
            <a:spAutoFit/>
          </a:bodyPr>
          <a:lstStyle/>
          <a:p>
            <a:r>
              <a:rPr lang="en-US" altLang="zh-CN" sz="2000" dirty="0">
                <a:latin typeface="Optima" panose="02000503060000020004" pitchFamily="2" charset="0"/>
              </a:rPr>
              <a:t>Stimulus:</a:t>
            </a:r>
            <a:r>
              <a:rPr lang="zh-CN" altLang="en-US" sz="2000" dirty="0">
                <a:latin typeface="Optima" panose="02000503060000020004" pitchFamily="2" charset="0"/>
              </a:rPr>
              <a:t> </a:t>
            </a:r>
            <a:r>
              <a:rPr lang="en-US" altLang="zh-CN" sz="2000" dirty="0">
                <a:latin typeface="Optima" panose="02000503060000020004" pitchFamily="2" charset="0"/>
              </a:rPr>
              <a:t>ligand</a:t>
            </a:r>
            <a:endParaRPr lang="en-CN" sz="2000" dirty="0">
              <a:latin typeface="Optima" panose="02000503060000020004" pitchFamily="2" charset="0"/>
            </a:endParaRPr>
          </a:p>
        </p:txBody>
      </p:sp>
      <p:sp>
        <p:nvSpPr>
          <p:cNvPr id="90" name="TextBox 89">
            <a:extLst>
              <a:ext uri="{FF2B5EF4-FFF2-40B4-BE49-F238E27FC236}">
                <a16:creationId xmlns:a16="http://schemas.microsoft.com/office/drawing/2014/main" id="{A71BD837-C536-1345-8850-697133A0030D}"/>
              </a:ext>
            </a:extLst>
          </p:cNvPr>
          <p:cNvSpPr txBox="1"/>
          <p:nvPr/>
        </p:nvSpPr>
        <p:spPr>
          <a:xfrm>
            <a:off x="7886875" y="5156515"/>
            <a:ext cx="2743534" cy="400110"/>
          </a:xfrm>
          <a:prstGeom prst="rect">
            <a:avLst/>
          </a:prstGeom>
          <a:noFill/>
        </p:spPr>
        <p:txBody>
          <a:bodyPr wrap="square" rtlCol="0">
            <a:spAutoFit/>
          </a:bodyPr>
          <a:lstStyle/>
          <a:p>
            <a:r>
              <a:rPr lang="en-US" altLang="zh-CN" sz="2000" dirty="0">
                <a:latin typeface="Optima" panose="02000503060000020004" pitchFamily="2" charset="0"/>
              </a:rPr>
              <a:t>Initially:</a:t>
            </a:r>
            <a:r>
              <a:rPr lang="zh-CN" altLang="en-US" sz="2000" dirty="0">
                <a:latin typeface="Optima" panose="02000503060000020004" pitchFamily="2" charset="0"/>
              </a:rPr>
              <a:t> </a:t>
            </a:r>
            <a:r>
              <a:rPr lang="en-US" altLang="zh-CN" sz="2000" dirty="0">
                <a:latin typeface="Optima" panose="02000503060000020004" pitchFamily="2" charset="0"/>
              </a:rPr>
              <a:t>Feed-forward</a:t>
            </a:r>
            <a:r>
              <a:rPr lang="zh-CN" altLang="en-US" sz="2000" dirty="0">
                <a:latin typeface="Optima" panose="02000503060000020004" pitchFamily="2" charset="0"/>
              </a:rPr>
              <a:t> </a:t>
            </a:r>
            <a:endParaRPr lang="en-CN" sz="2000" dirty="0">
              <a:latin typeface="Optima" panose="02000503060000020004" pitchFamily="2" charset="0"/>
            </a:endParaRPr>
          </a:p>
        </p:txBody>
      </p:sp>
      <p:sp>
        <p:nvSpPr>
          <p:cNvPr id="91" name="TextBox 90">
            <a:extLst>
              <a:ext uri="{FF2B5EF4-FFF2-40B4-BE49-F238E27FC236}">
                <a16:creationId xmlns:a16="http://schemas.microsoft.com/office/drawing/2014/main" id="{167DC3E4-4F7A-8147-82AB-00D080A4ACE1}"/>
              </a:ext>
            </a:extLst>
          </p:cNvPr>
          <p:cNvSpPr txBox="1"/>
          <p:nvPr/>
        </p:nvSpPr>
        <p:spPr>
          <a:xfrm>
            <a:off x="3554864" y="5156515"/>
            <a:ext cx="1778558" cy="400110"/>
          </a:xfrm>
          <a:prstGeom prst="rect">
            <a:avLst/>
          </a:prstGeom>
          <a:noFill/>
        </p:spPr>
        <p:txBody>
          <a:bodyPr wrap="square" rtlCol="0">
            <a:spAutoFit/>
          </a:bodyPr>
          <a:lstStyle/>
          <a:p>
            <a:r>
              <a:rPr lang="en-US" altLang="zh-CN" sz="2000" dirty="0">
                <a:latin typeface="Optima" panose="02000503060000020004" pitchFamily="2" charset="0"/>
              </a:rPr>
              <a:t>Adaptation</a:t>
            </a:r>
            <a:r>
              <a:rPr lang="zh-CN" altLang="en-US" sz="2000">
                <a:latin typeface="Optima" panose="02000503060000020004" pitchFamily="2" charset="0"/>
              </a:rPr>
              <a:t> </a:t>
            </a:r>
            <a:endParaRPr lang="en-CN" sz="2000">
              <a:latin typeface="Optima" panose="02000503060000020004" pitchFamily="2" charset="0"/>
            </a:endParaRPr>
          </a:p>
        </p:txBody>
      </p:sp>
      <p:sp>
        <p:nvSpPr>
          <p:cNvPr id="92" name="TextBox 91">
            <a:extLst>
              <a:ext uri="{FF2B5EF4-FFF2-40B4-BE49-F238E27FC236}">
                <a16:creationId xmlns:a16="http://schemas.microsoft.com/office/drawing/2014/main" id="{6A8AA1DE-46C3-E441-A4C7-2C54134EB1F5}"/>
              </a:ext>
            </a:extLst>
          </p:cNvPr>
          <p:cNvSpPr txBox="1"/>
          <p:nvPr/>
        </p:nvSpPr>
        <p:spPr>
          <a:xfrm>
            <a:off x="8821990" y="740823"/>
            <a:ext cx="1338583" cy="400110"/>
          </a:xfrm>
          <a:prstGeom prst="rect">
            <a:avLst/>
          </a:prstGeom>
          <a:noFill/>
        </p:spPr>
        <p:txBody>
          <a:bodyPr wrap="square" rtlCol="0">
            <a:spAutoFit/>
          </a:bodyPr>
          <a:lstStyle/>
          <a:p>
            <a:r>
              <a:rPr lang="en-US" altLang="zh-CN" sz="2000" dirty="0">
                <a:latin typeface="Optima" panose="02000503060000020004" pitchFamily="2" charset="0"/>
              </a:rPr>
              <a:t>Response</a:t>
            </a:r>
            <a:endParaRPr lang="en-CN" sz="2000">
              <a:latin typeface="Optima" panose="02000503060000020004" pitchFamily="2" charset="0"/>
            </a:endParaRPr>
          </a:p>
        </p:txBody>
      </p:sp>
      <p:sp>
        <p:nvSpPr>
          <p:cNvPr id="84" name="TextBox 83">
            <a:extLst>
              <a:ext uri="{FF2B5EF4-FFF2-40B4-BE49-F238E27FC236}">
                <a16:creationId xmlns:a16="http://schemas.microsoft.com/office/drawing/2014/main" id="{B53DD7CF-B8B4-2241-90CE-BBDA92671909}"/>
              </a:ext>
            </a:extLst>
          </p:cNvPr>
          <p:cNvSpPr txBox="1"/>
          <p:nvPr/>
        </p:nvSpPr>
        <p:spPr>
          <a:xfrm>
            <a:off x="6025335" y="1345415"/>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85" name="TextBox 84">
            <a:extLst>
              <a:ext uri="{FF2B5EF4-FFF2-40B4-BE49-F238E27FC236}">
                <a16:creationId xmlns:a16="http://schemas.microsoft.com/office/drawing/2014/main" id="{3BF9C0F3-FFD9-A644-8968-291B543F285B}"/>
              </a:ext>
            </a:extLst>
          </p:cNvPr>
          <p:cNvSpPr txBox="1"/>
          <p:nvPr/>
        </p:nvSpPr>
        <p:spPr>
          <a:xfrm>
            <a:off x="6476093" y="782684"/>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
        <p:nvSpPr>
          <p:cNvPr id="88" name="Oval 87">
            <a:extLst>
              <a:ext uri="{FF2B5EF4-FFF2-40B4-BE49-F238E27FC236}">
                <a16:creationId xmlns:a16="http://schemas.microsoft.com/office/drawing/2014/main" id="{A46C5465-9FDA-BD4B-AC18-B21C6EEF2ACA}"/>
              </a:ext>
            </a:extLst>
          </p:cNvPr>
          <p:cNvSpPr/>
          <p:nvPr/>
        </p:nvSpPr>
        <p:spPr>
          <a:xfrm>
            <a:off x="7015993" y="463349"/>
            <a:ext cx="353568" cy="353568"/>
          </a:xfrm>
          <a:prstGeom prst="ellipse">
            <a:avLst/>
          </a:prstGeom>
          <a:solidFill>
            <a:srgbClr val="FF35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93" name="TextBox 92">
            <a:extLst>
              <a:ext uri="{FF2B5EF4-FFF2-40B4-BE49-F238E27FC236}">
                <a16:creationId xmlns:a16="http://schemas.microsoft.com/office/drawing/2014/main" id="{B4E46154-C5E1-2843-8B65-F1C4410DD943}"/>
              </a:ext>
            </a:extLst>
          </p:cNvPr>
          <p:cNvSpPr txBox="1"/>
          <p:nvPr/>
        </p:nvSpPr>
        <p:spPr>
          <a:xfrm>
            <a:off x="7063492" y="456319"/>
            <a:ext cx="399544" cy="307777"/>
          </a:xfrm>
          <a:prstGeom prst="rect">
            <a:avLst/>
          </a:prstGeom>
          <a:noFill/>
        </p:spPr>
        <p:txBody>
          <a:bodyPr wrap="square" rtlCol="0">
            <a:spAutoFit/>
          </a:bodyPr>
          <a:lstStyle/>
          <a:p>
            <a:r>
              <a:rPr lang="en-US" altLang="zh-CN" sz="1400" dirty="0">
                <a:solidFill>
                  <a:schemeClr val="bg1"/>
                </a:solidFill>
                <a:latin typeface="Optima" panose="02000503060000020004" pitchFamily="2" charset="0"/>
              </a:rPr>
              <a:t>L</a:t>
            </a:r>
            <a:endParaRPr lang="en-CN" sz="1400" dirty="0">
              <a:solidFill>
                <a:schemeClr val="bg1"/>
              </a:solidFill>
              <a:latin typeface="Optima" panose="02000503060000020004" pitchFamily="2" charset="0"/>
            </a:endParaRPr>
          </a:p>
        </p:txBody>
      </p:sp>
    </p:spTree>
    <p:extLst>
      <p:ext uri="{BB962C8B-B14F-4D97-AF65-F5344CB8AC3E}">
        <p14:creationId xmlns:p14="http://schemas.microsoft.com/office/powerpoint/2010/main" val="12278827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265D0E4E-FEEC-5540-9E55-3C483689713A}"/>
              </a:ext>
            </a:extLst>
          </p:cNvPr>
          <p:cNvGrpSpPr/>
          <p:nvPr/>
        </p:nvGrpSpPr>
        <p:grpSpPr>
          <a:xfrm>
            <a:off x="4003831" y="1991191"/>
            <a:ext cx="2015140" cy="1837704"/>
            <a:chOff x="3956853" y="2081643"/>
            <a:chExt cx="2015140" cy="1837704"/>
          </a:xfrm>
        </p:grpSpPr>
        <p:sp>
          <p:nvSpPr>
            <p:cNvPr id="4" name="Oval 3">
              <a:extLst>
                <a:ext uri="{FF2B5EF4-FFF2-40B4-BE49-F238E27FC236}">
                  <a16:creationId xmlns:a16="http://schemas.microsoft.com/office/drawing/2014/main" id="{B4AF5FE4-93CC-9A4E-B3E2-4B3506ED65A3}"/>
                </a:ext>
              </a:extLst>
            </p:cNvPr>
            <p:cNvSpPr>
              <a:spLocks noChangeAspect="1"/>
            </p:cNvSpPr>
            <p:nvPr/>
          </p:nvSpPr>
          <p:spPr>
            <a:xfrm>
              <a:off x="4859435" y="2081643"/>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8" name="Oval 7">
              <a:extLst>
                <a:ext uri="{FF2B5EF4-FFF2-40B4-BE49-F238E27FC236}">
                  <a16:creationId xmlns:a16="http://schemas.microsoft.com/office/drawing/2014/main" id="{D4CF5F9D-AFD4-0748-9A58-17323C0AED85}"/>
                </a:ext>
              </a:extLst>
            </p:cNvPr>
            <p:cNvSpPr>
              <a:spLocks noChangeAspect="1"/>
            </p:cNvSpPr>
            <p:nvPr/>
          </p:nvSpPr>
          <p:spPr>
            <a:xfrm>
              <a:off x="5200143" y="287704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9" name="Oval 8">
              <a:extLst>
                <a:ext uri="{FF2B5EF4-FFF2-40B4-BE49-F238E27FC236}">
                  <a16:creationId xmlns:a16="http://schemas.microsoft.com/office/drawing/2014/main" id="{701E6120-BEE9-E043-8725-24F50F98E27F}"/>
                </a:ext>
              </a:extLst>
            </p:cNvPr>
            <p:cNvSpPr>
              <a:spLocks noChangeAspect="1"/>
            </p:cNvSpPr>
            <p:nvPr/>
          </p:nvSpPr>
          <p:spPr>
            <a:xfrm>
              <a:off x="4399761" y="2686543"/>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0" name="Oval 9">
              <a:extLst>
                <a:ext uri="{FF2B5EF4-FFF2-40B4-BE49-F238E27FC236}">
                  <a16:creationId xmlns:a16="http://schemas.microsoft.com/office/drawing/2014/main" id="{DB712AA4-34EF-2E43-B90E-ABCB16889C34}"/>
                </a:ext>
              </a:extLst>
            </p:cNvPr>
            <p:cNvSpPr>
              <a:spLocks noChangeAspect="1"/>
            </p:cNvSpPr>
            <p:nvPr/>
          </p:nvSpPr>
          <p:spPr>
            <a:xfrm>
              <a:off x="4856961" y="2553192"/>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1" name="Oval 10">
              <a:extLst>
                <a:ext uri="{FF2B5EF4-FFF2-40B4-BE49-F238E27FC236}">
                  <a16:creationId xmlns:a16="http://schemas.microsoft.com/office/drawing/2014/main" id="{04124C71-268B-DE48-A9E7-AE4E8813E14F}"/>
                </a:ext>
              </a:extLst>
            </p:cNvPr>
            <p:cNvSpPr>
              <a:spLocks noChangeAspect="1"/>
            </p:cNvSpPr>
            <p:nvPr/>
          </p:nvSpPr>
          <p:spPr>
            <a:xfrm>
              <a:off x="4286426" y="312939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2" name="Oval 11">
              <a:extLst>
                <a:ext uri="{FF2B5EF4-FFF2-40B4-BE49-F238E27FC236}">
                  <a16:creationId xmlns:a16="http://schemas.microsoft.com/office/drawing/2014/main" id="{E3D354F7-7DA6-E24A-B41D-8395EF08323D}"/>
                </a:ext>
              </a:extLst>
            </p:cNvPr>
            <p:cNvSpPr>
              <a:spLocks noChangeAspect="1"/>
            </p:cNvSpPr>
            <p:nvPr/>
          </p:nvSpPr>
          <p:spPr>
            <a:xfrm>
              <a:off x="5085561" y="3340178"/>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3" name="Oval 12">
              <a:extLst>
                <a:ext uri="{FF2B5EF4-FFF2-40B4-BE49-F238E27FC236}">
                  <a16:creationId xmlns:a16="http://schemas.microsoft.com/office/drawing/2014/main" id="{4C6F05EE-6C5D-6E42-8645-5C0F0AB48922}"/>
                </a:ext>
              </a:extLst>
            </p:cNvPr>
            <p:cNvSpPr>
              <a:spLocks noChangeAspect="1"/>
            </p:cNvSpPr>
            <p:nvPr/>
          </p:nvSpPr>
          <p:spPr>
            <a:xfrm>
              <a:off x="5259734" y="2324592"/>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4" name="Oval 13">
              <a:extLst>
                <a:ext uri="{FF2B5EF4-FFF2-40B4-BE49-F238E27FC236}">
                  <a16:creationId xmlns:a16="http://schemas.microsoft.com/office/drawing/2014/main" id="{5D7C4FE2-9923-AB47-8A37-4B7F617E598B}"/>
                </a:ext>
              </a:extLst>
            </p:cNvPr>
            <p:cNvSpPr>
              <a:spLocks noChangeAspect="1"/>
            </p:cNvSpPr>
            <p:nvPr/>
          </p:nvSpPr>
          <p:spPr>
            <a:xfrm>
              <a:off x="4399761" y="2214994"/>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5" name="Oval 14">
              <a:extLst>
                <a:ext uri="{FF2B5EF4-FFF2-40B4-BE49-F238E27FC236}">
                  <a16:creationId xmlns:a16="http://schemas.microsoft.com/office/drawing/2014/main" id="{72CE1FC7-06CA-5A41-AA91-23B59FDACFCA}"/>
                </a:ext>
              </a:extLst>
            </p:cNvPr>
            <p:cNvSpPr>
              <a:spLocks noChangeAspect="1"/>
            </p:cNvSpPr>
            <p:nvPr/>
          </p:nvSpPr>
          <p:spPr>
            <a:xfrm>
              <a:off x="4743626" y="3010392"/>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6" name="Oval 15">
              <a:extLst>
                <a:ext uri="{FF2B5EF4-FFF2-40B4-BE49-F238E27FC236}">
                  <a16:creationId xmlns:a16="http://schemas.microsoft.com/office/drawing/2014/main" id="{4A326B52-4508-A04A-88FE-DE7FB20B46DE}"/>
                </a:ext>
              </a:extLst>
            </p:cNvPr>
            <p:cNvSpPr>
              <a:spLocks noChangeAspect="1"/>
            </p:cNvSpPr>
            <p:nvPr/>
          </p:nvSpPr>
          <p:spPr>
            <a:xfrm>
              <a:off x="3956853" y="2781792"/>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7" name="Oval 16">
              <a:extLst>
                <a:ext uri="{FF2B5EF4-FFF2-40B4-BE49-F238E27FC236}">
                  <a16:creationId xmlns:a16="http://schemas.microsoft.com/office/drawing/2014/main" id="{AF179169-0EDA-B94B-883B-B120D55CB287}"/>
                </a:ext>
              </a:extLst>
            </p:cNvPr>
            <p:cNvSpPr>
              <a:spLocks noChangeAspect="1"/>
            </p:cNvSpPr>
            <p:nvPr/>
          </p:nvSpPr>
          <p:spPr>
            <a:xfrm>
              <a:off x="4652794" y="3462147"/>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8" name="Oval 17">
              <a:extLst>
                <a:ext uri="{FF2B5EF4-FFF2-40B4-BE49-F238E27FC236}">
                  <a16:creationId xmlns:a16="http://schemas.microsoft.com/office/drawing/2014/main" id="{3D8E7FDA-1AA9-3C44-BDF7-919DC20BA771}"/>
                </a:ext>
              </a:extLst>
            </p:cNvPr>
            <p:cNvSpPr>
              <a:spLocks noChangeAspect="1"/>
            </p:cNvSpPr>
            <p:nvPr/>
          </p:nvSpPr>
          <p:spPr>
            <a:xfrm>
              <a:off x="5514793" y="3233547"/>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grpSp>
      <p:grpSp>
        <p:nvGrpSpPr>
          <p:cNvPr id="29" name="Group 28">
            <a:extLst>
              <a:ext uri="{FF2B5EF4-FFF2-40B4-BE49-F238E27FC236}">
                <a16:creationId xmlns:a16="http://schemas.microsoft.com/office/drawing/2014/main" id="{CB2CDEBC-B87A-F343-A71C-FC01520F4BA8}"/>
              </a:ext>
            </a:extLst>
          </p:cNvPr>
          <p:cNvGrpSpPr/>
          <p:nvPr/>
        </p:nvGrpSpPr>
        <p:grpSpPr>
          <a:xfrm>
            <a:off x="3045441" y="899727"/>
            <a:ext cx="3931920" cy="4020637"/>
            <a:chOff x="3006266" y="950812"/>
            <a:chExt cx="3931920" cy="4020637"/>
          </a:xfrm>
        </p:grpSpPr>
        <p:sp>
          <p:nvSpPr>
            <p:cNvPr id="25" name="Oval 24">
              <a:extLst>
                <a:ext uri="{FF2B5EF4-FFF2-40B4-BE49-F238E27FC236}">
                  <a16:creationId xmlns:a16="http://schemas.microsoft.com/office/drawing/2014/main" id="{C592DB1E-47BC-434C-8597-2C07A334AA38}"/>
                </a:ext>
              </a:extLst>
            </p:cNvPr>
            <p:cNvSpPr>
              <a:spLocks noChangeAspect="1"/>
            </p:cNvSpPr>
            <p:nvPr/>
          </p:nvSpPr>
          <p:spPr>
            <a:xfrm>
              <a:off x="3006266" y="950812"/>
              <a:ext cx="3931920" cy="3931920"/>
            </a:xfrm>
            <a:prstGeom prst="ellipse">
              <a:avLst/>
            </a:prstGeom>
            <a:noFill/>
            <a:ln w="2540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E0987F3F-BAD0-F24C-BD5C-0ADB2D486CDE}"/>
                </a:ext>
              </a:extLst>
            </p:cNvPr>
            <p:cNvSpPr>
              <a:spLocks noChangeAspect="1"/>
            </p:cNvSpPr>
            <p:nvPr/>
          </p:nvSpPr>
          <p:spPr>
            <a:xfrm>
              <a:off x="4147536" y="970606"/>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20" name="Oval 19">
              <a:extLst>
                <a:ext uri="{FF2B5EF4-FFF2-40B4-BE49-F238E27FC236}">
                  <a16:creationId xmlns:a16="http://schemas.microsoft.com/office/drawing/2014/main" id="{50EE766E-85A4-6249-B27F-8E14EA7E709B}"/>
                </a:ext>
              </a:extLst>
            </p:cNvPr>
            <p:cNvSpPr>
              <a:spLocks noChangeAspect="1"/>
            </p:cNvSpPr>
            <p:nvPr/>
          </p:nvSpPr>
          <p:spPr>
            <a:xfrm>
              <a:off x="5246138" y="4697129"/>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grpSp>
      <p:grpSp>
        <p:nvGrpSpPr>
          <p:cNvPr id="28" name="Group 27">
            <a:extLst>
              <a:ext uri="{FF2B5EF4-FFF2-40B4-BE49-F238E27FC236}">
                <a16:creationId xmlns:a16="http://schemas.microsoft.com/office/drawing/2014/main" id="{B0D959D7-DB01-D14D-B452-D83F638FAF6F}"/>
              </a:ext>
            </a:extLst>
          </p:cNvPr>
          <p:cNvGrpSpPr/>
          <p:nvPr/>
        </p:nvGrpSpPr>
        <p:grpSpPr>
          <a:xfrm>
            <a:off x="870319" y="-1231039"/>
            <a:ext cx="8282165" cy="8282165"/>
            <a:chOff x="870319" y="-1231039"/>
            <a:chExt cx="8282165" cy="8282165"/>
          </a:xfrm>
        </p:grpSpPr>
        <p:sp>
          <p:nvSpPr>
            <p:cNvPr id="27" name="Oval 26">
              <a:extLst>
                <a:ext uri="{FF2B5EF4-FFF2-40B4-BE49-F238E27FC236}">
                  <a16:creationId xmlns:a16="http://schemas.microsoft.com/office/drawing/2014/main" id="{338A03F3-639E-BC42-A806-21EE3C46C70A}"/>
                </a:ext>
              </a:extLst>
            </p:cNvPr>
            <p:cNvSpPr>
              <a:spLocks noChangeAspect="1"/>
            </p:cNvSpPr>
            <p:nvPr/>
          </p:nvSpPr>
          <p:spPr>
            <a:xfrm>
              <a:off x="870319" y="-1231039"/>
              <a:ext cx="8282165" cy="8282165"/>
            </a:xfrm>
            <a:prstGeom prst="ellipse">
              <a:avLst/>
            </a:prstGeom>
            <a:noFill/>
            <a:ln w="2540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5B603262-8319-DC4A-873F-ABFF8C3604F7}"/>
                </a:ext>
              </a:extLst>
            </p:cNvPr>
            <p:cNvSpPr>
              <a:spLocks noChangeAspect="1"/>
            </p:cNvSpPr>
            <p:nvPr/>
          </p:nvSpPr>
          <p:spPr>
            <a:xfrm>
              <a:off x="7620828" y="5879023"/>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22" name="Oval 21">
              <a:extLst>
                <a:ext uri="{FF2B5EF4-FFF2-40B4-BE49-F238E27FC236}">
                  <a16:creationId xmlns:a16="http://schemas.microsoft.com/office/drawing/2014/main" id="{E266D2E8-52A7-8149-9E68-D0C2FBE3F14F}"/>
                </a:ext>
              </a:extLst>
            </p:cNvPr>
            <p:cNvSpPr>
              <a:spLocks noChangeAspect="1"/>
            </p:cNvSpPr>
            <p:nvPr/>
          </p:nvSpPr>
          <p:spPr>
            <a:xfrm>
              <a:off x="1728687" y="5475754"/>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23" name="Oval 22">
              <a:extLst>
                <a:ext uri="{FF2B5EF4-FFF2-40B4-BE49-F238E27FC236}">
                  <a16:creationId xmlns:a16="http://schemas.microsoft.com/office/drawing/2014/main" id="{79F38D7B-E81D-1D40-9D63-6962795959D8}"/>
                </a:ext>
              </a:extLst>
            </p:cNvPr>
            <p:cNvSpPr>
              <a:spLocks noChangeAspect="1"/>
            </p:cNvSpPr>
            <p:nvPr/>
          </p:nvSpPr>
          <p:spPr>
            <a:xfrm>
              <a:off x="2003007" y="-245424"/>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24" name="Oval 23">
              <a:extLst>
                <a:ext uri="{FF2B5EF4-FFF2-40B4-BE49-F238E27FC236}">
                  <a16:creationId xmlns:a16="http://schemas.microsoft.com/office/drawing/2014/main" id="{62C8F875-17E2-CE48-8CA2-1CBA81ADD3D0}"/>
                </a:ext>
              </a:extLst>
            </p:cNvPr>
            <p:cNvSpPr>
              <a:spLocks noChangeAspect="1"/>
            </p:cNvSpPr>
            <p:nvPr/>
          </p:nvSpPr>
          <p:spPr>
            <a:xfrm>
              <a:off x="8353140" y="492969"/>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grpSp>
      <p:sp>
        <p:nvSpPr>
          <p:cNvPr id="30" name="TextBox 29">
            <a:extLst>
              <a:ext uri="{FF2B5EF4-FFF2-40B4-BE49-F238E27FC236}">
                <a16:creationId xmlns:a16="http://schemas.microsoft.com/office/drawing/2014/main" id="{621ABE85-9012-6A4E-93F5-FB20D1716CFB}"/>
              </a:ext>
            </a:extLst>
          </p:cNvPr>
          <p:cNvSpPr txBox="1"/>
          <p:nvPr/>
        </p:nvSpPr>
        <p:spPr>
          <a:xfrm>
            <a:off x="5154657" y="3167760"/>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31" name="TextBox 30">
            <a:extLst>
              <a:ext uri="{FF2B5EF4-FFF2-40B4-BE49-F238E27FC236}">
                <a16:creationId xmlns:a16="http://schemas.microsoft.com/office/drawing/2014/main" id="{ACA10982-5FF3-2542-96DC-3146A4BCEF1E}"/>
              </a:ext>
            </a:extLst>
          </p:cNvPr>
          <p:cNvSpPr txBox="1"/>
          <p:nvPr/>
        </p:nvSpPr>
        <p:spPr>
          <a:xfrm>
            <a:off x="5264974" y="2709522"/>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32" name="TextBox 31">
            <a:extLst>
              <a:ext uri="{FF2B5EF4-FFF2-40B4-BE49-F238E27FC236}">
                <a16:creationId xmlns:a16="http://schemas.microsoft.com/office/drawing/2014/main" id="{F7ABD6A1-1C63-1345-9307-C049F58F2F93}"/>
              </a:ext>
            </a:extLst>
          </p:cNvPr>
          <p:cNvSpPr txBox="1"/>
          <p:nvPr/>
        </p:nvSpPr>
        <p:spPr>
          <a:xfrm>
            <a:off x="4927324" y="2379736"/>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33" name="TextBox 32">
            <a:extLst>
              <a:ext uri="{FF2B5EF4-FFF2-40B4-BE49-F238E27FC236}">
                <a16:creationId xmlns:a16="http://schemas.microsoft.com/office/drawing/2014/main" id="{26C71AE4-0F11-E145-9753-BA8DE5ADCABB}"/>
              </a:ext>
            </a:extLst>
          </p:cNvPr>
          <p:cNvSpPr txBox="1"/>
          <p:nvPr/>
        </p:nvSpPr>
        <p:spPr>
          <a:xfrm>
            <a:off x="4915973" y="1914793"/>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34" name="TextBox 33">
            <a:extLst>
              <a:ext uri="{FF2B5EF4-FFF2-40B4-BE49-F238E27FC236}">
                <a16:creationId xmlns:a16="http://schemas.microsoft.com/office/drawing/2014/main" id="{AB47AF2A-BC38-A34D-AE65-9895FC59F519}"/>
              </a:ext>
            </a:extLst>
          </p:cNvPr>
          <p:cNvSpPr txBox="1"/>
          <p:nvPr/>
        </p:nvSpPr>
        <p:spPr>
          <a:xfrm>
            <a:off x="4467596" y="2499568"/>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35" name="TextBox 34">
            <a:extLst>
              <a:ext uri="{FF2B5EF4-FFF2-40B4-BE49-F238E27FC236}">
                <a16:creationId xmlns:a16="http://schemas.microsoft.com/office/drawing/2014/main" id="{EED41F7E-59A7-B645-BBC7-A95DBE780E66}"/>
              </a:ext>
            </a:extLst>
          </p:cNvPr>
          <p:cNvSpPr txBox="1"/>
          <p:nvPr/>
        </p:nvSpPr>
        <p:spPr>
          <a:xfrm>
            <a:off x="4357800" y="2951158"/>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Tree>
    <p:extLst>
      <p:ext uri="{BB962C8B-B14F-4D97-AF65-F5344CB8AC3E}">
        <p14:creationId xmlns:p14="http://schemas.microsoft.com/office/powerpoint/2010/main" val="25401822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265D0E4E-FEEC-5540-9E55-3C483689713A}"/>
              </a:ext>
            </a:extLst>
          </p:cNvPr>
          <p:cNvGrpSpPr/>
          <p:nvPr/>
        </p:nvGrpSpPr>
        <p:grpSpPr>
          <a:xfrm>
            <a:off x="4003831" y="1991191"/>
            <a:ext cx="2015140" cy="1837704"/>
            <a:chOff x="3956853" y="2081643"/>
            <a:chExt cx="2015140" cy="1837704"/>
          </a:xfrm>
        </p:grpSpPr>
        <p:sp>
          <p:nvSpPr>
            <p:cNvPr id="4" name="Oval 3">
              <a:extLst>
                <a:ext uri="{FF2B5EF4-FFF2-40B4-BE49-F238E27FC236}">
                  <a16:creationId xmlns:a16="http://schemas.microsoft.com/office/drawing/2014/main" id="{B4AF5FE4-93CC-9A4E-B3E2-4B3506ED65A3}"/>
                </a:ext>
              </a:extLst>
            </p:cNvPr>
            <p:cNvSpPr>
              <a:spLocks noChangeAspect="1"/>
            </p:cNvSpPr>
            <p:nvPr/>
          </p:nvSpPr>
          <p:spPr>
            <a:xfrm>
              <a:off x="4859435" y="2081643"/>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8" name="Oval 7">
              <a:extLst>
                <a:ext uri="{FF2B5EF4-FFF2-40B4-BE49-F238E27FC236}">
                  <a16:creationId xmlns:a16="http://schemas.microsoft.com/office/drawing/2014/main" id="{D4CF5F9D-AFD4-0748-9A58-17323C0AED85}"/>
                </a:ext>
              </a:extLst>
            </p:cNvPr>
            <p:cNvSpPr>
              <a:spLocks noChangeAspect="1"/>
            </p:cNvSpPr>
            <p:nvPr/>
          </p:nvSpPr>
          <p:spPr>
            <a:xfrm>
              <a:off x="5200143" y="287704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9" name="Oval 8">
              <a:extLst>
                <a:ext uri="{FF2B5EF4-FFF2-40B4-BE49-F238E27FC236}">
                  <a16:creationId xmlns:a16="http://schemas.microsoft.com/office/drawing/2014/main" id="{701E6120-BEE9-E043-8725-24F50F98E27F}"/>
                </a:ext>
              </a:extLst>
            </p:cNvPr>
            <p:cNvSpPr>
              <a:spLocks noChangeAspect="1"/>
            </p:cNvSpPr>
            <p:nvPr/>
          </p:nvSpPr>
          <p:spPr>
            <a:xfrm>
              <a:off x="4399761" y="2686543"/>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0" name="Oval 9">
              <a:extLst>
                <a:ext uri="{FF2B5EF4-FFF2-40B4-BE49-F238E27FC236}">
                  <a16:creationId xmlns:a16="http://schemas.microsoft.com/office/drawing/2014/main" id="{DB712AA4-34EF-2E43-B90E-ABCB16889C34}"/>
                </a:ext>
              </a:extLst>
            </p:cNvPr>
            <p:cNvSpPr>
              <a:spLocks noChangeAspect="1"/>
            </p:cNvSpPr>
            <p:nvPr/>
          </p:nvSpPr>
          <p:spPr>
            <a:xfrm>
              <a:off x="4856961" y="2553192"/>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1" name="Oval 10">
              <a:extLst>
                <a:ext uri="{FF2B5EF4-FFF2-40B4-BE49-F238E27FC236}">
                  <a16:creationId xmlns:a16="http://schemas.microsoft.com/office/drawing/2014/main" id="{04124C71-268B-DE48-A9E7-AE4E8813E14F}"/>
                </a:ext>
              </a:extLst>
            </p:cNvPr>
            <p:cNvSpPr>
              <a:spLocks noChangeAspect="1"/>
            </p:cNvSpPr>
            <p:nvPr/>
          </p:nvSpPr>
          <p:spPr>
            <a:xfrm>
              <a:off x="4286426" y="312939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2" name="Oval 11">
              <a:extLst>
                <a:ext uri="{FF2B5EF4-FFF2-40B4-BE49-F238E27FC236}">
                  <a16:creationId xmlns:a16="http://schemas.microsoft.com/office/drawing/2014/main" id="{E3D354F7-7DA6-E24A-B41D-8395EF08323D}"/>
                </a:ext>
              </a:extLst>
            </p:cNvPr>
            <p:cNvSpPr>
              <a:spLocks noChangeAspect="1"/>
            </p:cNvSpPr>
            <p:nvPr/>
          </p:nvSpPr>
          <p:spPr>
            <a:xfrm>
              <a:off x="5085561" y="3340178"/>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3" name="Oval 12">
              <a:extLst>
                <a:ext uri="{FF2B5EF4-FFF2-40B4-BE49-F238E27FC236}">
                  <a16:creationId xmlns:a16="http://schemas.microsoft.com/office/drawing/2014/main" id="{4C6F05EE-6C5D-6E42-8645-5C0F0AB48922}"/>
                </a:ext>
              </a:extLst>
            </p:cNvPr>
            <p:cNvSpPr>
              <a:spLocks noChangeAspect="1"/>
            </p:cNvSpPr>
            <p:nvPr/>
          </p:nvSpPr>
          <p:spPr>
            <a:xfrm>
              <a:off x="5259734" y="2324592"/>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4" name="Oval 13">
              <a:extLst>
                <a:ext uri="{FF2B5EF4-FFF2-40B4-BE49-F238E27FC236}">
                  <a16:creationId xmlns:a16="http://schemas.microsoft.com/office/drawing/2014/main" id="{5D7C4FE2-9923-AB47-8A37-4B7F617E598B}"/>
                </a:ext>
              </a:extLst>
            </p:cNvPr>
            <p:cNvSpPr>
              <a:spLocks noChangeAspect="1"/>
            </p:cNvSpPr>
            <p:nvPr/>
          </p:nvSpPr>
          <p:spPr>
            <a:xfrm>
              <a:off x="4399761" y="2214994"/>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5" name="Oval 14">
              <a:extLst>
                <a:ext uri="{FF2B5EF4-FFF2-40B4-BE49-F238E27FC236}">
                  <a16:creationId xmlns:a16="http://schemas.microsoft.com/office/drawing/2014/main" id="{72CE1FC7-06CA-5A41-AA91-23B59FDACFCA}"/>
                </a:ext>
              </a:extLst>
            </p:cNvPr>
            <p:cNvSpPr>
              <a:spLocks noChangeAspect="1"/>
            </p:cNvSpPr>
            <p:nvPr/>
          </p:nvSpPr>
          <p:spPr>
            <a:xfrm>
              <a:off x="4743626" y="3010392"/>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6" name="Oval 15">
              <a:extLst>
                <a:ext uri="{FF2B5EF4-FFF2-40B4-BE49-F238E27FC236}">
                  <a16:creationId xmlns:a16="http://schemas.microsoft.com/office/drawing/2014/main" id="{4A326B52-4508-A04A-88FE-DE7FB20B46DE}"/>
                </a:ext>
              </a:extLst>
            </p:cNvPr>
            <p:cNvSpPr>
              <a:spLocks noChangeAspect="1"/>
            </p:cNvSpPr>
            <p:nvPr/>
          </p:nvSpPr>
          <p:spPr>
            <a:xfrm>
              <a:off x="3956853" y="2781792"/>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7" name="Oval 16">
              <a:extLst>
                <a:ext uri="{FF2B5EF4-FFF2-40B4-BE49-F238E27FC236}">
                  <a16:creationId xmlns:a16="http://schemas.microsoft.com/office/drawing/2014/main" id="{AF179169-0EDA-B94B-883B-B120D55CB287}"/>
                </a:ext>
              </a:extLst>
            </p:cNvPr>
            <p:cNvSpPr>
              <a:spLocks noChangeAspect="1"/>
            </p:cNvSpPr>
            <p:nvPr/>
          </p:nvSpPr>
          <p:spPr>
            <a:xfrm>
              <a:off x="4652794" y="3462147"/>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18" name="Oval 17">
              <a:extLst>
                <a:ext uri="{FF2B5EF4-FFF2-40B4-BE49-F238E27FC236}">
                  <a16:creationId xmlns:a16="http://schemas.microsoft.com/office/drawing/2014/main" id="{3D8E7FDA-1AA9-3C44-BDF7-919DC20BA771}"/>
                </a:ext>
              </a:extLst>
            </p:cNvPr>
            <p:cNvSpPr>
              <a:spLocks noChangeAspect="1"/>
            </p:cNvSpPr>
            <p:nvPr/>
          </p:nvSpPr>
          <p:spPr>
            <a:xfrm>
              <a:off x="5514793" y="3233547"/>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grpSp>
      <p:sp>
        <p:nvSpPr>
          <p:cNvPr id="25" name="Oval 24">
            <a:extLst>
              <a:ext uri="{FF2B5EF4-FFF2-40B4-BE49-F238E27FC236}">
                <a16:creationId xmlns:a16="http://schemas.microsoft.com/office/drawing/2014/main" id="{C592DB1E-47BC-434C-8597-2C07A334AA38}"/>
              </a:ext>
            </a:extLst>
          </p:cNvPr>
          <p:cNvSpPr>
            <a:spLocks noChangeAspect="1"/>
          </p:cNvSpPr>
          <p:nvPr/>
        </p:nvSpPr>
        <p:spPr>
          <a:xfrm>
            <a:off x="3045441" y="899725"/>
            <a:ext cx="3931920" cy="3931920"/>
          </a:xfrm>
          <a:prstGeom prst="ellipse">
            <a:avLst/>
          </a:prstGeom>
          <a:noFill/>
          <a:ln w="2540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E0987F3F-BAD0-F24C-BD5C-0ADB2D486CDE}"/>
              </a:ext>
            </a:extLst>
          </p:cNvPr>
          <p:cNvSpPr>
            <a:spLocks noChangeAspect="1"/>
          </p:cNvSpPr>
          <p:nvPr/>
        </p:nvSpPr>
        <p:spPr>
          <a:xfrm>
            <a:off x="3319760" y="1521216"/>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20" name="Oval 19">
            <a:extLst>
              <a:ext uri="{FF2B5EF4-FFF2-40B4-BE49-F238E27FC236}">
                <a16:creationId xmlns:a16="http://schemas.microsoft.com/office/drawing/2014/main" id="{50EE766E-85A4-6249-B27F-8E14EA7E709B}"/>
              </a:ext>
            </a:extLst>
          </p:cNvPr>
          <p:cNvSpPr>
            <a:spLocks noChangeAspect="1"/>
          </p:cNvSpPr>
          <p:nvPr/>
        </p:nvSpPr>
        <p:spPr>
          <a:xfrm>
            <a:off x="3999855" y="4453942"/>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27" name="Oval 26">
            <a:extLst>
              <a:ext uri="{FF2B5EF4-FFF2-40B4-BE49-F238E27FC236}">
                <a16:creationId xmlns:a16="http://schemas.microsoft.com/office/drawing/2014/main" id="{338A03F3-639E-BC42-A806-21EE3C46C70A}"/>
              </a:ext>
            </a:extLst>
          </p:cNvPr>
          <p:cNvSpPr>
            <a:spLocks noChangeAspect="1"/>
          </p:cNvSpPr>
          <p:nvPr/>
        </p:nvSpPr>
        <p:spPr>
          <a:xfrm>
            <a:off x="870319" y="-1231039"/>
            <a:ext cx="8282165" cy="8282165"/>
          </a:xfrm>
          <a:prstGeom prst="ellipse">
            <a:avLst/>
          </a:prstGeom>
          <a:noFill/>
          <a:ln w="2540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5B603262-8319-DC4A-873F-ABFF8C3604F7}"/>
              </a:ext>
            </a:extLst>
          </p:cNvPr>
          <p:cNvSpPr>
            <a:spLocks noChangeAspect="1"/>
          </p:cNvSpPr>
          <p:nvPr/>
        </p:nvSpPr>
        <p:spPr>
          <a:xfrm>
            <a:off x="1050794" y="4384667"/>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22" name="Oval 21">
            <a:extLst>
              <a:ext uri="{FF2B5EF4-FFF2-40B4-BE49-F238E27FC236}">
                <a16:creationId xmlns:a16="http://schemas.microsoft.com/office/drawing/2014/main" id="{E266D2E8-52A7-8149-9E68-D0C2FBE3F14F}"/>
              </a:ext>
            </a:extLst>
          </p:cNvPr>
          <p:cNvSpPr>
            <a:spLocks noChangeAspect="1"/>
          </p:cNvSpPr>
          <p:nvPr/>
        </p:nvSpPr>
        <p:spPr>
          <a:xfrm>
            <a:off x="1567674" y="5309668"/>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23" name="Oval 22">
            <a:extLst>
              <a:ext uri="{FF2B5EF4-FFF2-40B4-BE49-F238E27FC236}">
                <a16:creationId xmlns:a16="http://schemas.microsoft.com/office/drawing/2014/main" id="{79F38D7B-E81D-1D40-9D63-6962795959D8}"/>
              </a:ext>
            </a:extLst>
          </p:cNvPr>
          <p:cNvSpPr>
            <a:spLocks noChangeAspect="1"/>
          </p:cNvSpPr>
          <p:nvPr/>
        </p:nvSpPr>
        <p:spPr>
          <a:xfrm>
            <a:off x="1683356" y="153371"/>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24" name="Oval 23">
            <a:extLst>
              <a:ext uri="{FF2B5EF4-FFF2-40B4-BE49-F238E27FC236}">
                <a16:creationId xmlns:a16="http://schemas.microsoft.com/office/drawing/2014/main" id="{62C8F875-17E2-CE48-8CA2-1CBA81ADD3D0}"/>
              </a:ext>
            </a:extLst>
          </p:cNvPr>
          <p:cNvSpPr>
            <a:spLocks noChangeAspect="1"/>
          </p:cNvSpPr>
          <p:nvPr/>
        </p:nvSpPr>
        <p:spPr>
          <a:xfrm>
            <a:off x="870318" y="1607704"/>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43" name="TextBox 42">
            <a:extLst>
              <a:ext uri="{FF2B5EF4-FFF2-40B4-BE49-F238E27FC236}">
                <a16:creationId xmlns:a16="http://schemas.microsoft.com/office/drawing/2014/main" id="{EFAE4241-2BC9-5442-9455-200F116AB19E}"/>
              </a:ext>
            </a:extLst>
          </p:cNvPr>
          <p:cNvSpPr txBox="1"/>
          <p:nvPr/>
        </p:nvSpPr>
        <p:spPr>
          <a:xfrm>
            <a:off x="5154657" y="3167760"/>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44" name="TextBox 43">
            <a:extLst>
              <a:ext uri="{FF2B5EF4-FFF2-40B4-BE49-F238E27FC236}">
                <a16:creationId xmlns:a16="http://schemas.microsoft.com/office/drawing/2014/main" id="{F95CA0AA-5B00-304D-947A-92F650967C6C}"/>
              </a:ext>
            </a:extLst>
          </p:cNvPr>
          <p:cNvSpPr txBox="1"/>
          <p:nvPr/>
        </p:nvSpPr>
        <p:spPr>
          <a:xfrm>
            <a:off x="5264974" y="2709522"/>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45" name="TextBox 44">
            <a:extLst>
              <a:ext uri="{FF2B5EF4-FFF2-40B4-BE49-F238E27FC236}">
                <a16:creationId xmlns:a16="http://schemas.microsoft.com/office/drawing/2014/main" id="{C3FF1AFB-F9D4-7044-94FD-C0119EFE6ACD}"/>
              </a:ext>
            </a:extLst>
          </p:cNvPr>
          <p:cNvSpPr txBox="1"/>
          <p:nvPr/>
        </p:nvSpPr>
        <p:spPr>
          <a:xfrm>
            <a:off x="4927324" y="2379736"/>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46" name="TextBox 45">
            <a:extLst>
              <a:ext uri="{FF2B5EF4-FFF2-40B4-BE49-F238E27FC236}">
                <a16:creationId xmlns:a16="http://schemas.microsoft.com/office/drawing/2014/main" id="{358A4F23-A11D-484D-82CA-793244667DB0}"/>
              </a:ext>
            </a:extLst>
          </p:cNvPr>
          <p:cNvSpPr txBox="1"/>
          <p:nvPr/>
        </p:nvSpPr>
        <p:spPr>
          <a:xfrm>
            <a:off x="4915973" y="1914793"/>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47" name="TextBox 46">
            <a:extLst>
              <a:ext uri="{FF2B5EF4-FFF2-40B4-BE49-F238E27FC236}">
                <a16:creationId xmlns:a16="http://schemas.microsoft.com/office/drawing/2014/main" id="{FA9297E6-96C9-3F44-B7B0-55F6AE01BD55}"/>
              </a:ext>
            </a:extLst>
          </p:cNvPr>
          <p:cNvSpPr txBox="1"/>
          <p:nvPr/>
        </p:nvSpPr>
        <p:spPr>
          <a:xfrm>
            <a:off x="4467596" y="2499568"/>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48" name="TextBox 47">
            <a:extLst>
              <a:ext uri="{FF2B5EF4-FFF2-40B4-BE49-F238E27FC236}">
                <a16:creationId xmlns:a16="http://schemas.microsoft.com/office/drawing/2014/main" id="{B4F9E760-CF10-F043-A885-335B610CA7CD}"/>
              </a:ext>
            </a:extLst>
          </p:cNvPr>
          <p:cNvSpPr txBox="1"/>
          <p:nvPr/>
        </p:nvSpPr>
        <p:spPr>
          <a:xfrm>
            <a:off x="4357800" y="2951158"/>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50" name="Oval 49">
            <a:extLst>
              <a:ext uri="{FF2B5EF4-FFF2-40B4-BE49-F238E27FC236}">
                <a16:creationId xmlns:a16="http://schemas.microsoft.com/office/drawing/2014/main" id="{9A09CC77-43A1-8548-9F0D-F2C9B809E2A3}"/>
              </a:ext>
            </a:extLst>
          </p:cNvPr>
          <p:cNvSpPr>
            <a:spLocks noChangeAspect="1"/>
          </p:cNvSpPr>
          <p:nvPr/>
        </p:nvSpPr>
        <p:spPr>
          <a:xfrm rot="16200000">
            <a:off x="14557559" y="2448647"/>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51" name="Oval 50">
            <a:extLst>
              <a:ext uri="{FF2B5EF4-FFF2-40B4-BE49-F238E27FC236}">
                <a16:creationId xmlns:a16="http://schemas.microsoft.com/office/drawing/2014/main" id="{8691F8EC-1739-A14B-8FE4-6712CEB720EE}"/>
              </a:ext>
            </a:extLst>
          </p:cNvPr>
          <p:cNvSpPr>
            <a:spLocks noChangeAspect="1"/>
          </p:cNvSpPr>
          <p:nvPr/>
        </p:nvSpPr>
        <p:spPr>
          <a:xfrm rot="16200000">
            <a:off x="15352960" y="2107939"/>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52" name="Oval 51">
            <a:extLst>
              <a:ext uri="{FF2B5EF4-FFF2-40B4-BE49-F238E27FC236}">
                <a16:creationId xmlns:a16="http://schemas.microsoft.com/office/drawing/2014/main" id="{28B98C73-DB63-D84E-A2BA-29FAC06C0970}"/>
              </a:ext>
            </a:extLst>
          </p:cNvPr>
          <p:cNvSpPr>
            <a:spLocks noChangeAspect="1"/>
          </p:cNvSpPr>
          <p:nvPr/>
        </p:nvSpPr>
        <p:spPr>
          <a:xfrm rot="16200000">
            <a:off x="15163199" y="2909137"/>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53" name="Oval 52">
            <a:extLst>
              <a:ext uri="{FF2B5EF4-FFF2-40B4-BE49-F238E27FC236}">
                <a16:creationId xmlns:a16="http://schemas.microsoft.com/office/drawing/2014/main" id="{725840C4-CED9-6248-B30C-85DBEAF290D0}"/>
              </a:ext>
            </a:extLst>
          </p:cNvPr>
          <p:cNvSpPr>
            <a:spLocks noChangeAspect="1"/>
          </p:cNvSpPr>
          <p:nvPr/>
        </p:nvSpPr>
        <p:spPr>
          <a:xfrm rot="16200000">
            <a:off x="15029108" y="2451121"/>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54" name="Oval 53">
            <a:extLst>
              <a:ext uri="{FF2B5EF4-FFF2-40B4-BE49-F238E27FC236}">
                <a16:creationId xmlns:a16="http://schemas.microsoft.com/office/drawing/2014/main" id="{C15DB35F-DBF2-5041-A7C5-36A6EC48D9B3}"/>
              </a:ext>
            </a:extLst>
          </p:cNvPr>
          <p:cNvSpPr>
            <a:spLocks noChangeAspect="1"/>
          </p:cNvSpPr>
          <p:nvPr/>
        </p:nvSpPr>
        <p:spPr>
          <a:xfrm rot="16200000">
            <a:off x="15623161" y="300401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55" name="Oval 54">
            <a:extLst>
              <a:ext uri="{FF2B5EF4-FFF2-40B4-BE49-F238E27FC236}">
                <a16:creationId xmlns:a16="http://schemas.microsoft.com/office/drawing/2014/main" id="{5542FB32-46AB-3544-821A-8A6223FF825F}"/>
              </a:ext>
            </a:extLst>
          </p:cNvPr>
          <p:cNvSpPr>
            <a:spLocks noChangeAspect="1"/>
          </p:cNvSpPr>
          <p:nvPr/>
        </p:nvSpPr>
        <p:spPr>
          <a:xfrm rot="16200000">
            <a:off x="15816094" y="2222521"/>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56" name="Oval 55">
            <a:extLst>
              <a:ext uri="{FF2B5EF4-FFF2-40B4-BE49-F238E27FC236}">
                <a16:creationId xmlns:a16="http://schemas.microsoft.com/office/drawing/2014/main" id="{312DFF1C-2ED3-964C-985A-BF53265D0B35}"/>
              </a:ext>
            </a:extLst>
          </p:cNvPr>
          <p:cNvSpPr>
            <a:spLocks noChangeAspect="1"/>
          </p:cNvSpPr>
          <p:nvPr/>
        </p:nvSpPr>
        <p:spPr>
          <a:xfrm rot="16200000">
            <a:off x="14800508" y="2048348"/>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57" name="Oval 56">
            <a:extLst>
              <a:ext uri="{FF2B5EF4-FFF2-40B4-BE49-F238E27FC236}">
                <a16:creationId xmlns:a16="http://schemas.microsoft.com/office/drawing/2014/main" id="{A7356EA5-E1FB-5340-A177-77A67D64F3FE}"/>
              </a:ext>
            </a:extLst>
          </p:cNvPr>
          <p:cNvSpPr>
            <a:spLocks noChangeAspect="1"/>
          </p:cNvSpPr>
          <p:nvPr/>
        </p:nvSpPr>
        <p:spPr>
          <a:xfrm rot="16200000">
            <a:off x="14690910" y="2908321"/>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58" name="Oval 57">
            <a:extLst>
              <a:ext uri="{FF2B5EF4-FFF2-40B4-BE49-F238E27FC236}">
                <a16:creationId xmlns:a16="http://schemas.microsoft.com/office/drawing/2014/main" id="{E3356803-D5AB-834B-9EB9-0C4D6149A770}"/>
              </a:ext>
            </a:extLst>
          </p:cNvPr>
          <p:cNvSpPr>
            <a:spLocks noChangeAspect="1"/>
          </p:cNvSpPr>
          <p:nvPr/>
        </p:nvSpPr>
        <p:spPr>
          <a:xfrm rot="16200000">
            <a:off x="15486308" y="2564456"/>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59" name="Oval 58">
            <a:extLst>
              <a:ext uri="{FF2B5EF4-FFF2-40B4-BE49-F238E27FC236}">
                <a16:creationId xmlns:a16="http://schemas.microsoft.com/office/drawing/2014/main" id="{3C1B49EB-90BD-BA4B-B47C-F35DF2C7864F}"/>
              </a:ext>
            </a:extLst>
          </p:cNvPr>
          <p:cNvSpPr>
            <a:spLocks noChangeAspect="1"/>
          </p:cNvSpPr>
          <p:nvPr/>
        </p:nvSpPr>
        <p:spPr>
          <a:xfrm rot="16200000">
            <a:off x="15370849" y="3387541"/>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60" name="Oval 59">
            <a:extLst>
              <a:ext uri="{FF2B5EF4-FFF2-40B4-BE49-F238E27FC236}">
                <a16:creationId xmlns:a16="http://schemas.microsoft.com/office/drawing/2014/main" id="{863ACC02-C82E-674B-9ECD-3FAEBE979D39}"/>
              </a:ext>
            </a:extLst>
          </p:cNvPr>
          <p:cNvSpPr>
            <a:spLocks noChangeAspect="1"/>
          </p:cNvSpPr>
          <p:nvPr/>
        </p:nvSpPr>
        <p:spPr>
          <a:xfrm rot="16200000">
            <a:off x="15938063" y="2655288"/>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61" name="Oval 60">
            <a:extLst>
              <a:ext uri="{FF2B5EF4-FFF2-40B4-BE49-F238E27FC236}">
                <a16:creationId xmlns:a16="http://schemas.microsoft.com/office/drawing/2014/main" id="{92294718-2261-EE4B-90F8-2024CCE9E392}"/>
              </a:ext>
            </a:extLst>
          </p:cNvPr>
          <p:cNvSpPr>
            <a:spLocks noChangeAspect="1"/>
          </p:cNvSpPr>
          <p:nvPr/>
        </p:nvSpPr>
        <p:spPr>
          <a:xfrm rot="16200000">
            <a:off x="14918444" y="3312654"/>
            <a:ext cx="457200" cy="45720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Optima" panose="02000503060000020004" pitchFamily="2" charset="0"/>
            </a:endParaRPr>
          </a:p>
        </p:txBody>
      </p:sp>
      <p:sp>
        <p:nvSpPr>
          <p:cNvPr id="62" name="Oval 61">
            <a:extLst>
              <a:ext uri="{FF2B5EF4-FFF2-40B4-BE49-F238E27FC236}">
                <a16:creationId xmlns:a16="http://schemas.microsoft.com/office/drawing/2014/main" id="{F9C2D7EB-DD88-9643-96EC-A3E420E9B52E}"/>
              </a:ext>
            </a:extLst>
          </p:cNvPr>
          <p:cNvSpPr>
            <a:spLocks noChangeAspect="1"/>
          </p:cNvSpPr>
          <p:nvPr/>
        </p:nvSpPr>
        <p:spPr>
          <a:xfrm>
            <a:off x="13496803" y="899725"/>
            <a:ext cx="3931920" cy="3931920"/>
          </a:xfrm>
          <a:prstGeom prst="ellipse">
            <a:avLst/>
          </a:prstGeom>
          <a:noFill/>
          <a:ln w="2540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C90327A6-B1C2-814C-B74E-EFC7DA7F5EF7}"/>
              </a:ext>
            </a:extLst>
          </p:cNvPr>
          <p:cNvSpPr>
            <a:spLocks noChangeAspect="1"/>
          </p:cNvSpPr>
          <p:nvPr/>
        </p:nvSpPr>
        <p:spPr>
          <a:xfrm>
            <a:off x="13397033" y="2307422"/>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64" name="Oval 63">
            <a:extLst>
              <a:ext uri="{FF2B5EF4-FFF2-40B4-BE49-F238E27FC236}">
                <a16:creationId xmlns:a16="http://schemas.microsoft.com/office/drawing/2014/main" id="{7E346393-BF58-8449-839F-B68607027B9D}"/>
              </a:ext>
            </a:extLst>
          </p:cNvPr>
          <p:cNvSpPr>
            <a:spLocks noChangeAspect="1"/>
          </p:cNvSpPr>
          <p:nvPr/>
        </p:nvSpPr>
        <p:spPr>
          <a:xfrm>
            <a:off x="13553199" y="3505692"/>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65" name="Oval 64">
            <a:extLst>
              <a:ext uri="{FF2B5EF4-FFF2-40B4-BE49-F238E27FC236}">
                <a16:creationId xmlns:a16="http://schemas.microsoft.com/office/drawing/2014/main" id="{19530656-BDA9-8A49-98C6-2B2A0A50EE5B}"/>
              </a:ext>
            </a:extLst>
          </p:cNvPr>
          <p:cNvSpPr>
            <a:spLocks noChangeAspect="1"/>
          </p:cNvSpPr>
          <p:nvPr/>
        </p:nvSpPr>
        <p:spPr>
          <a:xfrm>
            <a:off x="11321681" y="-1231039"/>
            <a:ext cx="8282165" cy="8282165"/>
          </a:xfrm>
          <a:prstGeom prst="ellipse">
            <a:avLst/>
          </a:prstGeom>
          <a:noFill/>
          <a:ln w="2540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280AF582-9F57-F44D-8A0C-04F6B2AABD70}"/>
              </a:ext>
            </a:extLst>
          </p:cNvPr>
          <p:cNvSpPr>
            <a:spLocks noChangeAspect="1"/>
          </p:cNvSpPr>
          <p:nvPr/>
        </p:nvSpPr>
        <p:spPr>
          <a:xfrm>
            <a:off x="11289562" y="3615373"/>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67" name="Oval 66">
            <a:extLst>
              <a:ext uri="{FF2B5EF4-FFF2-40B4-BE49-F238E27FC236}">
                <a16:creationId xmlns:a16="http://schemas.microsoft.com/office/drawing/2014/main" id="{5124BA39-F473-D441-9F86-AB1F603AE80E}"/>
              </a:ext>
            </a:extLst>
          </p:cNvPr>
          <p:cNvSpPr>
            <a:spLocks noChangeAspect="1"/>
          </p:cNvSpPr>
          <p:nvPr/>
        </p:nvSpPr>
        <p:spPr>
          <a:xfrm>
            <a:off x="11739834" y="4816938"/>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68" name="Oval 67">
            <a:extLst>
              <a:ext uri="{FF2B5EF4-FFF2-40B4-BE49-F238E27FC236}">
                <a16:creationId xmlns:a16="http://schemas.microsoft.com/office/drawing/2014/main" id="{AC800520-E61E-D849-80C3-44FAD291F500}"/>
              </a:ext>
            </a:extLst>
          </p:cNvPr>
          <p:cNvSpPr>
            <a:spLocks noChangeAspect="1"/>
          </p:cNvSpPr>
          <p:nvPr/>
        </p:nvSpPr>
        <p:spPr>
          <a:xfrm>
            <a:off x="11639316" y="862195"/>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69" name="Oval 68">
            <a:extLst>
              <a:ext uri="{FF2B5EF4-FFF2-40B4-BE49-F238E27FC236}">
                <a16:creationId xmlns:a16="http://schemas.microsoft.com/office/drawing/2014/main" id="{9360DA6C-4C74-DC45-981D-0AA762270482}"/>
              </a:ext>
            </a:extLst>
          </p:cNvPr>
          <p:cNvSpPr>
            <a:spLocks noChangeAspect="1"/>
          </p:cNvSpPr>
          <p:nvPr/>
        </p:nvSpPr>
        <p:spPr>
          <a:xfrm>
            <a:off x="11227836" y="2186527"/>
            <a:ext cx="274320" cy="274320"/>
          </a:xfrm>
          <a:prstGeom prst="ellipse">
            <a:avLst/>
          </a:prstGeom>
          <a:solidFill>
            <a:schemeClr val="accent6"/>
          </a:solidFill>
          <a:ln w="254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Optima" panose="02000503060000020004" pitchFamily="2" charset="0"/>
              </a:rPr>
              <a:t>−</a:t>
            </a:r>
            <a:endParaRPr lang="en-US" sz="2000" dirty="0">
              <a:latin typeface="Optima" panose="02000503060000020004" pitchFamily="2" charset="0"/>
            </a:endParaRPr>
          </a:p>
        </p:txBody>
      </p:sp>
      <p:sp>
        <p:nvSpPr>
          <p:cNvPr id="76" name="TextBox 75">
            <a:extLst>
              <a:ext uri="{FF2B5EF4-FFF2-40B4-BE49-F238E27FC236}">
                <a16:creationId xmlns:a16="http://schemas.microsoft.com/office/drawing/2014/main" id="{3A88A360-5038-B445-961F-66BA696E9918}"/>
              </a:ext>
            </a:extLst>
          </p:cNvPr>
          <p:cNvSpPr txBox="1"/>
          <p:nvPr/>
        </p:nvSpPr>
        <p:spPr>
          <a:xfrm>
            <a:off x="14569860" y="2354579"/>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77" name="TextBox 76">
            <a:extLst>
              <a:ext uri="{FF2B5EF4-FFF2-40B4-BE49-F238E27FC236}">
                <a16:creationId xmlns:a16="http://schemas.microsoft.com/office/drawing/2014/main" id="{45651D55-1772-8247-97FE-2869224827BB}"/>
              </a:ext>
            </a:extLst>
          </p:cNvPr>
          <p:cNvSpPr txBox="1"/>
          <p:nvPr/>
        </p:nvSpPr>
        <p:spPr>
          <a:xfrm>
            <a:off x="15053176" y="2360047"/>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78" name="TextBox 77">
            <a:extLst>
              <a:ext uri="{FF2B5EF4-FFF2-40B4-BE49-F238E27FC236}">
                <a16:creationId xmlns:a16="http://schemas.microsoft.com/office/drawing/2014/main" id="{8B2004C4-2EBC-084B-A3E0-7B94BA2687C0}"/>
              </a:ext>
            </a:extLst>
          </p:cNvPr>
          <p:cNvSpPr txBox="1"/>
          <p:nvPr/>
        </p:nvSpPr>
        <p:spPr>
          <a:xfrm>
            <a:off x="15377991" y="2020221"/>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79" name="TextBox 78">
            <a:extLst>
              <a:ext uri="{FF2B5EF4-FFF2-40B4-BE49-F238E27FC236}">
                <a16:creationId xmlns:a16="http://schemas.microsoft.com/office/drawing/2014/main" id="{2DB89489-56A2-3143-B5A3-0FA8798B5066}"/>
              </a:ext>
            </a:extLst>
          </p:cNvPr>
          <p:cNvSpPr txBox="1"/>
          <p:nvPr/>
        </p:nvSpPr>
        <p:spPr>
          <a:xfrm>
            <a:off x="15835191" y="2137825"/>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80" name="TextBox 79">
            <a:extLst>
              <a:ext uri="{FF2B5EF4-FFF2-40B4-BE49-F238E27FC236}">
                <a16:creationId xmlns:a16="http://schemas.microsoft.com/office/drawing/2014/main" id="{CCDEACB1-571B-BF43-9278-A118AC08B524}"/>
              </a:ext>
            </a:extLst>
          </p:cNvPr>
          <p:cNvSpPr txBox="1"/>
          <p:nvPr/>
        </p:nvSpPr>
        <p:spPr>
          <a:xfrm>
            <a:off x="15639022" y="2910932"/>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sp>
        <p:nvSpPr>
          <p:cNvPr id="81" name="TextBox 80">
            <a:extLst>
              <a:ext uri="{FF2B5EF4-FFF2-40B4-BE49-F238E27FC236}">
                <a16:creationId xmlns:a16="http://schemas.microsoft.com/office/drawing/2014/main" id="{60E783E1-71B3-A240-91DA-B79EC597DF89}"/>
              </a:ext>
            </a:extLst>
          </p:cNvPr>
          <p:cNvSpPr txBox="1"/>
          <p:nvPr/>
        </p:nvSpPr>
        <p:spPr>
          <a:xfrm>
            <a:off x="15391799" y="3297762"/>
            <a:ext cx="433132" cy="584775"/>
          </a:xfrm>
          <a:prstGeom prst="rect">
            <a:avLst/>
          </a:prstGeom>
          <a:noFill/>
        </p:spPr>
        <p:txBody>
          <a:bodyPr wrap="none" rtlCol="0">
            <a:spAutoFit/>
          </a:bodyPr>
          <a:lstStyle/>
          <a:p>
            <a:pPr algn="ctr"/>
            <a:r>
              <a:rPr lang="en-US" sz="3200" dirty="0">
                <a:solidFill>
                  <a:schemeClr val="bg1"/>
                </a:solidFill>
                <a:latin typeface="Optima" panose="02000503060000020004" pitchFamily="2" charset="0"/>
              </a:rPr>
              <a:t>+</a:t>
            </a:r>
          </a:p>
        </p:txBody>
      </p:sp>
      <p:cxnSp>
        <p:nvCxnSpPr>
          <p:cNvPr id="3" name="Straight Connector 2">
            <a:extLst>
              <a:ext uri="{FF2B5EF4-FFF2-40B4-BE49-F238E27FC236}">
                <a16:creationId xmlns:a16="http://schemas.microsoft.com/office/drawing/2014/main" id="{64FD2D0B-3FEA-2849-919B-4FE1C0E9CB87}"/>
              </a:ext>
            </a:extLst>
          </p:cNvPr>
          <p:cNvCxnSpPr>
            <a:cxnSpLocks/>
          </p:cNvCxnSpPr>
          <p:nvPr/>
        </p:nvCxnSpPr>
        <p:spPr>
          <a:xfrm flipH="1">
            <a:off x="9474216" y="3015192"/>
            <a:ext cx="1463040" cy="0"/>
          </a:xfrm>
          <a:prstGeom prst="line">
            <a:avLst/>
          </a:prstGeom>
          <a:ln w="38100">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5654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8A2B0C5-8114-4A40-B243-8A8A8908D1AB}"/>
              </a:ext>
            </a:extLst>
          </p:cNvPr>
          <p:cNvSpPr/>
          <p:nvPr/>
        </p:nvSpPr>
        <p:spPr>
          <a:xfrm>
            <a:off x="3129657" y="3330536"/>
            <a:ext cx="3380037" cy="629392"/>
          </a:xfrm>
          <a:prstGeom prst="rect">
            <a:avLst/>
          </a:prstGeom>
          <a:solidFill>
            <a:srgbClr val="F14124">
              <a:alpha val="74118"/>
            </a:srgbClr>
          </a:solid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5C9CB0D-3445-5546-B091-5902259FB1ED}"/>
              </a:ext>
            </a:extLst>
          </p:cNvPr>
          <p:cNvSpPr/>
          <p:nvPr/>
        </p:nvSpPr>
        <p:spPr>
          <a:xfrm>
            <a:off x="6596190" y="3330536"/>
            <a:ext cx="5201370" cy="629392"/>
          </a:xfrm>
          <a:prstGeom prst="rect">
            <a:avLst/>
          </a:prstGeom>
          <a:solidFill>
            <a:srgbClr val="F14124">
              <a:alpha val="89804"/>
            </a:srgbClr>
          </a:solid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372C4F9-3991-8A4B-9A0F-60F908F5A1A6}"/>
              </a:ext>
            </a:extLst>
          </p:cNvPr>
          <p:cNvSpPr/>
          <p:nvPr/>
        </p:nvSpPr>
        <p:spPr>
          <a:xfrm>
            <a:off x="297128" y="3330536"/>
            <a:ext cx="2737869" cy="629392"/>
          </a:xfrm>
          <a:prstGeom prst="rect">
            <a:avLst/>
          </a:prstGeom>
          <a:solidFill>
            <a:srgbClr val="F14124">
              <a:alpha val="50980"/>
            </a:srgbClr>
          </a:solid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ABFED0E0-E793-C146-A2DC-578E9B4BC6BE}"/>
              </a:ext>
            </a:extLst>
          </p:cNvPr>
          <p:cNvSpPr txBox="1"/>
          <p:nvPr/>
        </p:nvSpPr>
        <p:spPr>
          <a:xfrm>
            <a:off x="697012" y="3414223"/>
            <a:ext cx="1995054" cy="461665"/>
          </a:xfrm>
          <a:prstGeom prst="rect">
            <a:avLst/>
          </a:prstGeom>
          <a:noFill/>
        </p:spPr>
        <p:txBody>
          <a:bodyPr wrap="square">
            <a:spAutoFit/>
          </a:bodyPr>
          <a:lstStyle/>
          <a:p>
            <a:pPr lvl="0" algn="ctr">
              <a:defRPr/>
            </a:pPr>
            <a:r>
              <a:rPr lang="en-US" sz="2400" dirty="0">
                <a:solidFill>
                  <a:schemeClr val="bg1"/>
                </a:solidFill>
                <a:latin typeface="Optima" panose="02000503060000020004" pitchFamily="2" charset="0"/>
              </a:rPr>
              <a:t>NTD (51%)</a:t>
            </a:r>
            <a:endParaRPr lang="en-US" sz="2000" dirty="0">
              <a:solidFill>
                <a:schemeClr val="bg1"/>
              </a:solidFill>
              <a:latin typeface="Optima" panose="02000503060000020004" pitchFamily="2" charset="0"/>
            </a:endParaRPr>
          </a:p>
        </p:txBody>
      </p:sp>
      <p:sp>
        <p:nvSpPr>
          <p:cNvPr id="13" name="TextBox 12">
            <a:extLst>
              <a:ext uri="{FF2B5EF4-FFF2-40B4-BE49-F238E27FC236}">
                <a16:creationId xmlns:a16="http://schemas.microsoft.com/office/drawing/2014/main" id="{6A71109F-1578-034C-BEFC-D09F867743AD}"/>
              </a:ext>
            </a:extLst>
          </p:cNvPr>
          <p:cNvSpPr txBox="1"/>
          <p:nvPr/>
        </p:nvSpPr>
        <p:spPr>
          <a:xfrm>
            <a:off x="3811973" y="3411802"/>
            <a:ext cx="1995054" cy="461665"/>
          </a:xfrm>
          <a:prstGeom prst="rect">
            <a:avLst/>
          </a:prstGeom>
          <a:noFill/>
        </p:spPr>
        <p:txBody>
          <a:bodyPr wrap="square">
            <a:spAutoFit/>
          </a:bodyPr>
          <a:lstStyle/>
          <a:p>
            <a:pPr lvl="0" algn="ctr">
              <a:defRPr/>
            </a:pPr>
            <a:r>
              <a:rPr lang="en-US" sz="2400" dirty="0">
                <a:solidFill>
                  <a:schemeClr val="bg1"/>
                </a:solidFill>
                <a:latin typeface="Optima" panose="02000503060000020004" pitchFamily="2" charset="0"/>
              </a:rPr>
              <a:t>RBD (74%)</a:t>
            </a:r>
            <a:endParaRPr lang="en-US" sz="2000" dirty="0">
              <a:solidFill>
                <a:schemeClr val="bg1"/>
              </a:solidFill>
              <a:latin typeface="Optima" panose="02000503060000020004" pitchFamily="2" charset="0"/>
            </a:endParaRPr>
          </a:p>
        </p:txBody>
      </p:sp>
      <p:sp>
        <p:nvSpPr>
          <p:cNvPr id="14" name="TextBox 13">
            <a:extLst>
              <a:ext uri="{FF2B5EF4-FFF2-40B4-BE49-F238E27FC236}">
                <a16:creationId xmlns:a16="http://schemas.microsoft.com/office/drawing/2014/main" id="{AFC4911C-6558-0345-A4A1-2F59F34AC476}"/>
              </a:ext>
            </a:extLst>
          </p:cNvPr>
          <p:cNvSpPr txBox="1"/>
          <p:nvPr/>
        </p:nvSpPr>
        <p:spPr>
          <a:xfrm>
            <a:off x="7749367" y="3429002"/>
            <a:ext cx="2895019" cy="461665"/>
          </a:xfrm>
          <a:prstGeom prst="rect">
            <a:avLst/>
          </a:prstGeom>
          <a:noFill/>
        </p:spPr>
        <p:txBody>
          <a:bodyPr wrap="square">
            <a:spAutoFit/>
          </a:bodyPr>
          <a:lstStyle/>
          <a:p>
            <a:pPr lvl="0" algn="ctr">
              <a:defRPr/>
            </a:pPr>
            <a:r>
              <a:rPr lang="en-US" sz="2400" dirty="0">
                <a:solidFill>
                  <a:schemeClr val="bg1"/>
                </a:solidFill>
                <a:latin typeface="Optima" panose="02000503060000020004" pitchFamily="2" charset="0"/>
              </a:rPr>
              <a:t>S2 Domain (90%)</a:t>
            </a:r>
            <a:endParaRPr lang="en-US" sz="2000" dirty="0">
              <a:solidFill>
                <a:schemeClr val="bg1"/>
              </a:solidFill>
              <a:latin typeface="Optima" panose="02000503060000020004" pitchFamily="2" charset="0"/>
            </a:endParaRPr>
          </a:p>
        </p:txBody>
      </p:sp>
      <p:sp>
        <p:nvSpPr>
          <p:cNvPr id="18" name="Right Brace 17">
            <a:extLst>
              <a:ext uri="{FF2B5EF4-FFF2-40B4-BE49-F238E27FC236}">
                <a16:creationId xmlns:a16="http://schemas.microsoft.com/office/drawing/2014/main" id="{8C56AC75-7F5F-284A-BAD7-8CB7637A4841}"/>
              </a:ext>
            </a:extLst>
          </p:cNvPr>
          <p:cNvSpPr/>
          <p:nvPr/>
        </p:nvSpPr>
        <p:spPr>
          <a:xfrm rot="5400000">
            <a:off x="3248712" y="1218810"/>
            <a:ext cx="309396" cy="6212568"/>
          </a:xfrm>
          <a:prstGeom prst="rightBrac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FC83EF22-1D62-7845-9BC1-7C11A42F7FFF}"/>
              </a:ext>
            </a:extLst>
          </p:cNvPr>
          <p:cNvSpPr txBox="1"/>
          <p:nvPr/>
        </p:nvSpPr>
        <p:spPr>
          <a:xfrm>
            <a:off x="1945854" y="4558303"/>
            <a:ext cx="2915112" cy="461665"/>
          </a:xfrm>
          <a:prstGeom prst="rect">
            <a:avLst/>
          </a:prstGeom>
          <a:noFill/>
        </p:spPr>
        <p:txBody>
          <a:bodyPr wrap="square">
            <a:spAutoFit/>
          </a:bodyPr>
          <a:lstStyle/>
          <a:p>
            <a:pPr lvl="0" algn="ctr">
              <a:defRPr/>
            </a:pPr>
            <a:r>
              <a:rPr lang="en-US" sz="2400" dirty="0">
                <a:latin typeface="Optima" panose="02000503060000020004" pitchFamily="2" charset="0"/>
              </a:rPr>
              <a:t>S1 Domain</a:t>
            </a:r>
            <a:endParaRPr lang="en-US" sz="2000" dirty="0">
              <a:latin typeface="Optima" panose="02000503060000020004" pitchFamily="2" charset="0"/>
            </a:endParaRPr>
          </a:p>
        </p:txBody>
      </p:sp>
      <p:sp>
        <p:nvSpPr>
          <p:cNvPr id="20" name="TextBox 19">
            <a:extLst>
              <a:ext uri="{FF2B5EF4-FFF2-40B4-BE49-F238E27FC236}">
                <a16:creationId xmlns:a16="http://schemas.microsoft.com/office/drawing/2014/main" id="{68080DA8-0E82-8045-8503-D806A7ED596C}"/>
              </a:ext>
            </a:extLst>
          </p:cNvPr>
          <p:cNvSpPr txBox="1"/>
          <p:nvPr/>
        </p:nvSpPr>
        <p:spPr>
          <a:xfrm>
            <a:off x="6175498" y="2987224"/>
            <a:ext cx="754891" cy="338554"/>
          </a:xfrm>
          <a:prstGeom prst="rect">
            <a:avLst/>
          </a:prstGeom>
          <a:noFill/>
        </p:spPr>
        <p:txBody>
          <a:bodyPr wrap="square">
            <a:spAutoFit/>
          </a:bodyPr>
          <a:lstStyle/>
          <a:p>
            <a:pPr lvl="0" algn="ctr">
              <a:defRPr/>
            </a:pPr>
            <a:r>
              <a:rPr lang="en-US" sz="1600" dirty="0">
                <a:latin typeface="Optima" panose="02000503060000020004" pitchFamily="2" charset="0"/>
              </a:rPr>
              <a:t>667</a:t>
            </a:r>
            <a:endParaRPr lang="en-US" dirty="0">
              <a:latin typeface="Optima" panose="02000503060000020004" pitchFamily="2" charset="0"/>
            </a:endParaRPr>
          </a:p>
        </p:txBody>
      </p:sp>
      <p:sp>
        <p:nvSpPr>
          <p:cNvPr id="21" name="TextBox 20">
            <a:extLst>
              <a:ext uri="{FF2B5EF4-FFF2-40B4-BE49-F238E27FC236}">
                <a16:creationId xmlns:a16="http://schemas.microsoft.com/office/drawing/2014/main" id="{7FF1D8E7-4F47-494A-B104-A6543030B418}"/>
              </a:ext>
            </a:extLst>
          </p:cNvPr>
          <p:cNvSpPr txBox="1"/>
          <p:nvPr/>
        </p:nvSpPr>
        <p:spPr>
          <a:xfrm>
            <a:off x="11403120" y="2987224"/>
            <a:ext cx="788880" cy="338554"/>
          </a:xfrm>
          <a:prstGeom prst="rect">
            <a:avLst/>
          </a:prstGeom>
          <a:noFill/>
        </p:spPr>
        <p:txBody>
          <a:bodyPr wrap="square">
            <a:spAutoFit/>
          </a:bodyPr>
          <a:lstStyle/>
          <a:p>
            <a:pPr lvl="0" algn="ctr">
              <a:defRPr/>
            </a:pPr>
            <a:r>
              <a:rPr lang="en-US" sz="1600" dirty="0">
                <a:latin typeface="Optima" panose="02000503060000020004" pitchFamily="2" charset="0"/>
              </a:rPr>
              <a:t>1,281</a:t>
            </a:r>
            <a:endParaRPr lang="en-US" dirty="0">
              <a:latin typeface="Optima" panose="02000503060000020004" pitchFamily="2" charset="0"/>
            </a:endParaRPr>
          </a:p>
        </p:txBody>
      </p:sp>
      <p:sp>
        <p:nvSpPr>
          <p:cNvPr id="22" name="TextBox 21">
            <a:extLst>
              <a:ext uri="{FF2B5EF4-FFF2-40B4-BE49-F238E27FC236}">
                <a16:creationId xmlns:a16="http://schemas.microsoft.com/office/drawing/2014/main" id="{B5E9946B-9092-6A42-ACDA-AB7BD9807D85}"/>
              </a:ext>
            </a:extLst>
          </p:cNvPr>
          <p:cNvSpPr txBox="1"/>
          <p:nvPr/>
        </p:nvSpPr>
        <p:spPr>
          <a:xfrm>
            <a:off x="-55429" y="2987224"/>
            <a:ext cx="754891" cy="338554"/>
          </a:xfrm>
          <a:prstGeom prst="rect">
            <a:avLst/>
          </a:prstGeom>
          <a:noFill/>
        </p:spPr>
        <p:txBody>
          <a:bodyPr wrap="square">
            <a:spAutoFit/>
          </a:bodyPr>
          <a:lstStyle/>
          <a:p>
            <a:pPr lvl="0" algn="ctr">
              <a:defRPr/>
            </a:pPr>
            <a:r>
              <a:rPr lang="en-US" sz="1600" dirty="0">
                <a:latin typeface="Optima" panose="02000503060000020004" pitchFamily="2" charset="0"/>
              </a:rPr>
              <a:t>1</a:t>
            </a:r>
            <a:endParaRPr lang="en-US" dirty="0">
              <a:latin typeface="Optima" panose="02000503060000020004" pitchFamily="2" charset="0"/>
            </a:endParaRPr>
          </a:p>
        </p:txBody>
      </p:sp>
    </p:spTree>
    <p:extLst>
      <p:ext uri="{BB962C8B-B14F-4D97-AF65-F5344CB8AC3E}">
        <p14:creationId xmlns:p14="http://schemas.microsoft.com/office/powerpoint/2010/main" val="25220058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9E0F4A-33FA-4DE1-100E-B389D920F630}"/>
              </a:ext>
            </a:extLst>
          </p:cNvPr>
          <p:cNvSpPr/>
          <p:nvPr/>
        </p:nvSpPr>
        <p:spPr>
          <a:xfrm>
            <a:off x="3117203" y="322947"/>
            <a:ext cx="5486400" cy="82296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D2DF59C-01E8-1F90-4907-0ED50897D690}"/>
              </a:ext>
            </a:extLst>
          </p:cNvPr>
          <p:cNvSpPr txBox="1"/>
          <p:nvPr/>
        </p:nvSpPr>
        <p:spPr>
          <a:xfrm>
            <a:off x="3117203" y="536274"/>
            <a:ext cx="5486400" cy="400110"/>
          </a:xfrm>
          <a:prstGeom prst="rect">
            <a:avLst/>
          </a:prstGeom>
          <a:noFill/>
        </p:spPr>
        <p:txBody>
          <a:bodyPr wrap="square">
            <a:spAutoFit/>
          </a:bodyPr>
          <a:lstStyle/>
          <a:p>
            <a:pPr algn="ctr"/>
            <a:r>
              <a:rPr lang="en-US" sz="2000" b="1" i="1" dirty="0">
                <a:solidFill>
                  <a:schemeClr val="bg1"/>
                </a:solidFill>
                <a:latin typeface="Product Sans" panose="020B0403030502040203" pitchFamily="34" charset="0"/>
              </a:rPr>
              <a:t>Join us for a tour of biological modeling</a:t>
            </a:r>
            <a:endParaRPr lang="en-US" sz="2000" i="1" dirty="0"/>
          </a:p>
        </p:txBody>
      </p:sp>
      <p:sp>
        <p:nvSpPr>
          <p:cNvPr id="7" name="Rectangle 6">
            <a:extLst>
              <a:ext uri="{FF2B5EF4-FFF2-40B4-BE49-F238E27FC236}">
                <a16:creationId xmlns:a16="http://schemas.microsoft.com/office/drawing/2014/main" id="{31A0AEFB-D0E6-6CCA-E41B-7D7FCEC7CBF4}"/>
              </a:ext>
            </a:extLst>
          </p:cNvPr>
          <p:cNvSpPr/>
          <p:nvPr/>
        </p:nvSpPr>
        <p:spPr>
          <a:xfrm>
            <a:off x="6411310" y="6884294"/>
            <a:ext cx="1919024" cy="1093076"/>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roduct Sans" panose="020B0403030502040203" pitchFamily="34" charset="0"/>
              </a:rPr>
              <a:t>ISBN</a:t>
            </a:r>
          </a:p>
        </p:txBody>
      </p:sp>
      <p:pic>
        <p:nvPicPr>
          <p:cNvPr id="9" name="Picture 8">
            <a:extLst>
              <a:ext uri="{FF2B5EF4-FFF2-40B4-BE49-F238E27FC236}">
                <a16:creationId xmlns:a16="http://schemas.microsoft.com/office/drawing/2014/main" id="{1F4C7026-C75C-DE28-7A59-93F7DECFC97C}"/>
              </a:ext>
            </a:extLst>
          </p:cNvPr>
          <p:cNvPicPr>
            <a:picLocks noChangeAspect="1"/>
          </p:cNvPicPr>
          <p:nvPr/>
        </p:nvPicPr>
        <p:blipFill>
          <a:blip r:embed="rId3"/>
          <a:stretch>
            <a:fillRect/>
          </a:stretch>
        </p:blipFill>
        <p:spPr>
          <a:xfrm>
            <a:off x="3409959" y="5531428"/>
            <a:ext cx="1250731" cy="1250731"/>
          </a:xfrm>
          <a:prstGeom prst="rect">
            <a:avLst/>
          </a:prstGeom>
        </p:spPr>
      </p:pic>
      <p:sp>
        <p:nvSpPr>
          <p:cNvPr id="11" name="TextBox 10">
            <a:extLst>
              <a:ext uri="{FF2B5EF4-FFF2-40B4-BE49-F238E27FC236}">
                <a16:creationId xmlns:a16="http://schemas.microsoft.com/office/drawing/2014/main" id="{CA68C09D-7C1D-481B-497F-31EB048E037C}"/>
              </a:ext>
            </a:extLst>
          </p:cNvPr>
          <p:cNvSpPr txBox="1"/>
          <p:nvPr/>
        </p:nvSpPr>
        <p:spPr>
          <a:xfrm>
            <a:off x="4864105" y="5687433"/>
            <a:ext cx="3366380"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12" name="TextBox 11">
            <a:extLst>
              <a:ext uri="{FF2B5EF4-FFF2-40B4-BE49-F238E27FC236}">
                <a16:creationId xmlns:a16="http://schemas.microsoft.com/office/drawing/2014/main" id="{B4193616-2FA1-A020-D025-67128F608A6A}"/>
              </a:ext>
            </a:extLst>
          </p:cNvPr>
          <p:cNvSpPr txBox="1"/>
          <p:nvPr/>
        </p:nvSpPr>
        <p:spPr>
          <a:xfrm>
            <a:off x="3505643" y="1333542"/>
            <a:ext cx="4709520" cy="3493264"/>
          </a:xfrm>
          <a:prstGeom prst="rect">
            <a:avLst/>
          </a:prstGeom>
          <a:noFill/>
        </p:spPr>
        <p:txBody>
          <a:bodyPr wrap="square">
            <a:spAutoFit/>
          </a:bodyPr>
          <a:lstStyle/>
          <a:p>
            <a:pPr algn="just"/>
            <a:r>
              <a:rPr lang="en-US" sz="1300" i="1" dirty="0">
                <a:solidFill>
                  <a:schemeClr val="bg1"/>
                </a:solidFill>
                <a:latin typeface="XCharter"/>
              </a:rPr>
              <a:t>Biological Modeling: A Short Tour </a:t>
            </a:r>
            <a:r>
              <a:rPr lang="en-US" sz="1300" dirty="0">
                <a:solidFill>
                  <a:schemeClr val="bg1"/>
                </a:solidFill>
                <a:latin typeface="XCharter"/>
              </a:rPr>
              <a:t>offers readers a deep but concise exploration of topics in modeling biological systems at multiple scales of resolution, from the molecular to the cellular.</a:t>
            </a:r>
          </a:p>
          <a:p>
            <a:pPr algn="just"/>
            <a:endParaRPr lang="en-US" sz="1300" dirty="0">
              <a:solidFill>
                <a:schemeClr val="bg1"/>
              </a:solidFill>
              <a:latin typeface="XCharter"/>
            </a:endParaRPr>
          </a:p>
          <a:p>
            <a:pPr algn="just"/>
            <a:r>
              <a:rPr lang="en-US" sz="1300" dirty="0">
                <a:solidFill>
                  <a:schemeClr val="bg1"/>
                </a:solidFill>
                <a:latin typeface="XCharter"/>
              </a:rPr>
              <a:t>Each chapter asks a single biological question, from why zebras have stripes, to how bacteria explore their world intelligently, to why the SARS-CoV-2 spike protein was so effective at binding to human cells. It then introduces topics in biological modeling needed to answer these questions.</a:t>
            </a:r>
          </a:p>
          <a:p>
            <a:pPr algn="just"/>
            <a:endParaRPr lang="en-US" sz="1300" dirty="0">
              <a:solidFill>
                <a:schemeClr val="bg1"/>
              </a:solidFill>
              <a:latin typeface="XCharter"/>
            </a:endParaRPr>
          </a:p>
          <a:p>
            <a:pPr algn="just"/>
            <a:r>
              <a:rPr lang="en-US" sz="1300" dirty="0">
                <a:solidFill>
                  <a:schemeClr val="bg1"/>
                </a:solidFill>
                <a:latin typeface="XCharter"/>
              </a:rPr>
              <a:t>The book website (</a:t>
            </a:r>
            <a:r>
              <a:rPr lang="en-US" sz="1300" dirty="0">
                <a:solidFill>
                  <a:schemeClr val="bg1"/>
                </a:solidFill>
                <a:latin typeface="XCharter"/>
                <a:hlinkClick r:id="rId4">
                  <a:extLst>
                    <a:ext uri="{A12FA001-AC4F-418D-AE19-62706E023703}">
                      <ahyp:hlinkClr xmlns:ahyp="http://schemas.microsoft.com/office/drawing/2018/hyperlinkcolor" val="tx"/>
                    </a:ext>
                  </a:extLst>
                </a:hlinkClick>
              </a:rPr>
              <a:t>biologicalmodeling.org</a:t>
            </a:r>
            <a:r>
              <a:rPr lang="en-US" sz="1300" dirty="0">
                <a:solidFill>
                  <a:schemeClr val="bg1"/>
                </a:solidFill>
                <a:latin typeface="XCharter"/>
              </a:rPr>
              <a:t>) provides a free online course containing dozens of interactive tutorials allowing readers to build and explore the models introduced in this book. The course was produced because of the hard work of talented students at Carnegie Mellon University, and these students appear as chapter co-authors.</a:t>
            </a:r>
          </a:p>
        </p:txBody>
      </p:sp>
      <p:pic>
        <p:nvPicPr>
          <p:cNvPr id="2" name="Picture 1">
            <a:extLst>
              <a:ext uri="{FF2B5EF4-FFF2-40B4-BE49-F238E27FC236}">
                <a16:creationId xmlns:a16="http://schemas.microsoft.com/office/drawing/2014/main" id="{F15322A2-5E46-8D4B-5220-EC1F9124E5FD}"/>
              </a:ext>
            </a:extLst>
          </p:cNvPr>
          <p:cNvPicPr>
            <a:picLocks noChangeAspect="1"/>
          </p:cNvPicPr>
          <p:nvPr/>
        </p:nvPicPr>
        <p:blipFill rotWithShape="1">
          <a:blip r:embed="rId5"/>
          <a:srcRect l="14633" t="34873" r="27529" b="26390"/>
          <a:stretch/>
        </p:blipFill>
        <p:spPr>
          <a:xfrm>
            <a:off x="3341113" y="7210095"/>
            <a:ext cx="1522992" cy="530299"/>
          </a:xfrm>
          <a:prstGeom prst="rect">
            <a:avLst/>
          </a:prstGeom>
        </p:spPr>
      </p:pic>
    </p:spTree>
    <p:extLst>
      <p:ext uri="{BB962C8B-B14F-4D97-AF65-F5344CB8AC3E}">
        <p14:creationId xmlns:p14="http://schemas.microsoft.com/office/powerpoint/2010/main" val="25302619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F99BF774-B45F-9F42-9770-E678FA0ED8CF}"/>
              </a:ext>
            </a:extLst>
          </p:cNvPr>
          <p:cNvGrpSpPr/>
          <p:nvPr/>
        </p:nvGrpSpPr>
        <p:grpSpPr>
          <a:xfrm rot="806674">
            <a:off x="5834006" y="3037109"/>
            <a:ext cx="3103717" cy="2798913"/>
            <a:chOff x="5686976" y="974993"/>
            <a:chExt cx="3103717" cy="2798913"/>
          </a:xfrm>
        </p:grpSpPr>
        <p:cxnSp>
          <p:nvCxnSpPr>
            <p:cNvPr id="7" name="Straight Connector 6">
              <a:extLst>
                <a:ext uri="{FF2B5EF4-FFF2-40B4-BE49-F238E27FC236}">
                  <a16:creationId xmlns:a16="http://schemas.microsoft.com/office/drawing/2014/main" id="{28F28819-CA8D-CB41-A112-9F755E423A7C}"/>
                </a:ext>
              </a:extLst>
            </p:cNvPr>
            <p:cNvCxnSpPr/>
            <p:nvPr/>
          </p:nvCxnSpPr>
          <p:spPr>
            <a:xfrm>
              <a:off x="6944810" y="1157468"/>
              <a:ext cx="740780" cy="618774"/>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5F12C92-5ED8-0C4D-8125-6ADD9C13945F}"/>
                </a:ext>
              </a:extLst>
            </p:cNvPr>
            <p:cNvCxnSpPr>
              <a:cxnSpLocks/>
            </p:cNvCxnSpPr>
            <p:nvPr/>
          </p:nvCxnSpPr>
          <p:spPr>
            <a:xfrm>
              <a:off x="7685590" y="1776242"/>
              <a:ext cx="833377" cy="0"/>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95783C-2BFD-4B47-947E-B3A13EE2719B}"/>
                </a:ext>
              </a:extLst>
            </p:cNvPr>
            <p:cNvCxnSpPr>
              <a:cxnSpLocks/>
            </p:cNvCxnSpPr>
            <p:nvPr/>
          </p:nvCxnSpPr>
          <p:spPr>
            <a:xfrm>
              <a:off x="8518967" y="1765226"/>
              <a:ext cx="266218" cy="689166"/>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2395270-3C31-E44F-9DC4-7E01096A77B2}"/>
                </a:ext>
              </a:extLst>
            </p:cNvPr>
            <p:cNvCxnSpPr>
              <a:cxnSpLocks/>
            </p:cNvCxnSpPr>
            <p:nvPr/>
          </p:nvCxnSpPr>
          <p:spPr>
            <a:xfrm flipH="1">
              <a:off x="7818419" y="2448884"/>
              <a:ext cx="972274" cy="810227"/>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7933AF3-628D-2343-8C10-65313C7CC563}"/>
                </a:ext>
              </a:extLst>
            </p:cNvPr>
            <p:cNvCxnSpPr>
              <a:cxnSpLocks/>
            </p:cNvCxnSpPr>
            <p:nvPr/>
          </p:nvCxnSpPr>
          <p:spPr>
            <a:xfrm>
              <a:off x="7818419" y="3243115"/>
              <a:ext cx="150471" cy="306731"/>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CB15775-8A70-9144-9F23-6387EDC0C890}"/>
                </a:ext>
              </a:extLst>
            </p:cNvPr>
            <p:cNvCxnSpPr>
              <a:cxnSpLocks/>
            </p:cNvCxnSpPr>
            <p:nvPr/>
          </p:nvCxnSpPr>
          <p:spPr>
            <a:xfrm flipH="1">
              <a:off x="6487051" y="3539357"/>
              <a:ext cx="1475772" cy="234549"/>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3E043E-306F-4D40-BD8B-FD5A6BF505C7}"/>
                </a:ext>
              </a:extLst>
            </p:cNvPr>
            <p:cNvCxnSpPr>
              <a:cxnSpLocks/>
            </p:cNvCxnSpPr>
            <p:nvPr/>
          </p:nvCxnSpPr>
          <p:spPr>
            <a:xfrm flipH="1">
              <a:off x="6480984" y="3396480"/>
              <a:ext cx="544394" cy="377426"/>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CE0C4B-A359-BF4C-A4F7-9095E2F61085}"/>
                </a:ext>
              </a:extLst>
            </p:cNvPr>
            <p:cNvCxnSpPr>
              <a:cxnSpLocks/>
            </p:cNvCxnSpPr>
            <p:nvPr/>
          </p:nvCxnSpPr>
          <p:spPr>
            <a:xfrm flipH="1">
              <a:off x="6292554" y="3396480"/>
              <a:ext cx="732824" cy="182500"/>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B9D7FA6-52FE-E045-A42E-472462809FF3}"/>
                </a:ext>
              </a:extLst>
            </p:cNvPr>
            <p:cNvCxnSpPr>
              <a:cxnSpLocks/>
            </p:cNvCxnSpPr>
            <p:nvPr/>
          </p:nvCxnSpPr>
          <p:spPr>
            <a:xfrm flipH="1" flipV="1">
              <a:off x="5840718" y="2974554"/>
              <a:ext cx="451836" cy="604426"/>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62E0A98-5386-F04F-9002-B81A777997A5}"/>
                </a:ext>
              </a:extLst>
            </p:cNvPr>
            <p:cNvCxnSpPr>
              <a:cxnSpLocks/>
            </p:cNvCxnSpPr>
            <p:nvPr/>
          </p:nvCxnSpPr>
          <p:spPr>
            <a:xfrm flipV="1">
              <a:off x="5847625" y="2368627"/>
              <a:ext cx="756987" cy="616943"/>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280BFA1-0D34-CE46-B573-5AFB66CA27E9}"/>
                </a:ext>
              </a:extLst>
            </p:cNvPr>
            <p:cNvCxnSpPr>
              <a:cxnSpLocks/>
            </p:cNvCxnSpPr>
            <p:nvPr/>
          </p:nvCxnSpPr>
          <p:spPr>
            <a:xfrm>
              <a:off x="5830119" y="2170534"/>
              <a:ext cx="774493" cy="209109"/>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12B9717-5E14-AD45-808D-481F0C4CD910}"/>
                </a:ext>
              </a:extLst>
            </p:cNvPr>
            <p:cNvCxnSpPr>
              <a:cxnSpLocks/>
            </p:cNvCxnSpPr>
            <p:nvPr/>
          </p:nvCxnSpPr>
          <p:spPr>
            <a:xfrm>
              <a:off x="5689303" y="974993"/>
              <a:ext cx="152814" cy="1198708"/>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3135ACB-A92A-DB40-9ED6-39690241CB94}"/>
                </a:ext>
              </a:extLst>
            </p:cNvPr>
            <p:cNvCxnSpPr>
              <a:cxnSpLocks/>
            </p:cNvCxnSpPr>
            <p:nvPr/>
          </p:nvCxnSpPr>
          <p:spPr>
            <a:xfrm flipH="1" flipV="1">
              <a:off x="5686976" y="986009"/>
              <a:ext cx="1044212" cy="390732"/>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C0CC86D-F4A0-D843-A0D9-E0099599BF68}"/>
                </a:ext>
              </a:extLst>
            </p:cNvPr>
            <p:cNvCxnSpPr>
              <a:cxnSpLocks/>
            </p:cNvCxnSpPr>
            <p:nvPr/>
          </p:nvCxnSpPr>
          <p:spPr>
            <a:xfrm flipH="1">
              <a:off x="6713847" y="1157467"/>
              <a:ext cx="241979" cy="217954"/>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3" name="Group 42">
            <a:extLst>
              <a:ext uri="{FF2B5EF4-FFF2-40B4-BE49-F238E27FC236}">
                <a16:creationId xmlns:a16="http://schemas.microsoft.com/office/drawing/2014/main" id="{2555FB75-F433-E446-9630-64CDE1D23773}"/>
              </a:ext>
            </a:extLst>
          </p:cNvPr>
          <p:cNvGrpSpPr/>
          <p:nvPr/>
        </p:nvGrpSpPr>
        <p:grpSpPr>
          <a:xfrm rot="16025038" flipH="1">
            <a:off x="1240460" y="3037109"/>
            <a:ext cx="3103717" cy="2798913"/>
            <a:chOff x="5686976" y="974993"/>
            <a:chExt cx="3103717" cy="2798913"/>
          </a:xfrm>
        </p:grpSpPr>
        <p:cxnSp>
          <p:nvCxnSpPr>
            <p:cNvPr id="44" name="Straight Connector 43">
              <a:extLst>
                <a:ext uri="{FF2B5EF4-FFF2-40B4-BE49-F238E27FC236}">
                  <a16:creationId xmlns:a16="http://schemas.microsoft.com/office/drawing/2014/main" id="{544DA139-04A2-154A-8DF8-08B953FBBA59}"/>
                </a:ext>
              </a:extLst>
            </p:cNvPr>
            <p:cNvCxnSpPr/>
            <p:nvPr/>
          </p:nvCxnSpPr>
          <p:spPr>
            <a:xfrm>
              <a:off x="6944810" y="1157468"/>
              <a:ext cx="740780" cy="618774"/>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0639E845-4C50-8043-9EAD-8B930EC39933}"/>
                </a:ext>
              </a:extLst>
            </p:cNvPr>
            <p:cNvCxnSpPr>
              <a:cxnSpLocks/>
            </p:cNvCxnSpPr>
            <p:nvPr/>
          </p:nvCxnSpPr>
          <p:spPr>
            <a:xfrm>
              <a:off x="7685590" y="1776242"/>
              <a:ext cx="833377" cy="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D6A8F6E-2432-5B48-9E9E-8E1C941AE430}"/>
                </a:ext>
              </a:extLst>
            </p:cNvPr>
            <p:cNvCxnSpPr>
              <a:cxnSpLocks/>
            </p:cNvCxnSpPr>
            <p:nvPr/>
          </p:nvCxnSpPr>
          <p:spPr>
            <a:xfrm>
              <a:off x="8518967" y="1765226"/>
              <a:ext cx="266218" cy="68916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560E42A-77C3-C943-91C1-745114667119}"/>
                </a:ext>
              </a:extLst>
            </p:cNvPr>
            <p:cNvCxnSpPr>
              <a:cxnSpLocks/>
            </p:cNvCxnSpPr>
            <p:nvPr/>
          </p:nvCxnSpPr>
          <p:spPr>
            <a:xfrm flipH="1">
              <a:off x="7818419" y="2448884"/>
              <a:ext cx="972274" cy="810227"/>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D460F7C2-A98B-D643-A7A5-9BAC955874D9}"/>
                </a:ext>
              </a:extLst>
            </p:cNvPr>
            <p:cNvCxnSpPr>
              <a:cxnSpLocks/>
            </p:cNvCxnSpPr>
            <p:nvPr/>
          </p:nvCxnSpPr>
          <p:spPr>
            <a:xfrm>
              <a:off x="7818419" y="3243115"/>
              <a:ext cx="150471" cy="306731"/>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5BFAE7F-177C-1947-A32F-345FEF393B31}"/>
                </a:ext>
              </a:extLst>
            </p:cNvPr>
            <p:cNvCxnSpPr>
              <a:cxnSpLocks/>
            </p:cNvCxnSpPr>
            <p:nvPr/>
          </p:nvCxnSpPr>
          <p:spPr>
            <a:xfrm flipH="1">
              <a:off x="6487051" y="3539357"/>
              <a:ext cx="1475772" cy="234549"/>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75FCD80-5DBC-CA48-8090-2E1387F55320}"/>
                </a:ext>
              </a:extLst>
            </p:cNvPr>
            <p:cNvCxnSpPr>
              <a:cxnSpLocks/>
            </p:cNvCxnSpPr>
            <p:nvPr/>
          </p:nvCxnSpPr>
          <p:spPr>
            <a:xfrm flipH="1">
              <a:off x="6480984" y="3396480"/>
              <a:ext cx="544394" cy="37742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68147FD-96DB-D547-B00D-AFEEA78E946F}"/>
                </a:ext>
              </a:extLst>
            </p:cNvPr>
            <p:cNvCxnSpPr>
              <a:cxnSpLocks/>
            </p:cNvCxnSpPr>
            <p:nvPr/>
          </p:nvCxnSpPr>
          <p:spPr>
            <a:xfrm flipH="1">
              <a:off x="6292554" y="3396480"/>
              <a:ext cx="732824" cy="18250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B4E7B616-E46A-6D42-9284-4C4C19E35672}"/>
                </a:ext>
              </a:extLst>
            </p:cNvPr>
            <p:cNvCxnSpPr>
              <a:cxnSpLocks/>
            </p:cNvCxnSpPr>
            <p:nvPr/>
          </p:nvCxnSpPr>
          <p:spPr>
            <a:xfrm flipH="1" flipV="1">
              <a:off x="5840718" y="2974554"/>
              <a:ext cx="451836" cy="60442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D11C7171-27C7-4A48-A98A-41F1E896F552}"/>
                </a:ext>
              </a:extLst>
            </p:cNvPr>
            <p:cNvCxnSpPr>
              <a:cxnSpLocks/>
            </p:cNvCxnSpPr>
            <p:nvPr/>
          </p:nvCxnSpPr>
          <p:spPr>
            <a:xfrm flipV="1">
              <a:off x="5847625" y="2368627"/>
              <a:ext cx="756987" cy="616943"/>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7C5111A-932C-AA47-A611-0C2577B80B51}"/>
                </a:ext>
              </a:extLst>
            </p:cNvPr>
            <p:cNvCxnSpPr>
              <a:cxnSpLocks/>
            </p:cNvCxnSpPr>
            <p:nvPr/>
          </p:nvCxnSpPr>
          <p:spPr>
            <a:xfrm>
              <a:off x="5830119" y="2170534"/>
              <a:ext cx="774493" cy="209109"/>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53CFF2A-04B7-DF41-BDD7-5C9A092D1F00}"/>
                </a:ext>
              </a:extLst>
            </p:cNvPr>
            <p:cNvCxnSpPr>
              <a:cxnSpLocks/>
            </p:cNvCxnSpPr>
            <p:nvPr/>
          </p:nvCxnSpPr>
          <p:spPr>
            <a:xfrm>
              <a:off x="5689303" y="974993"/>
              <a:ext cx="152814" cy="1198708"/>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7A077F17-A6D6-EA41-BACE-5DD7A75E9120}"/>
                </a:ext>
              </a:extLst>
            </p:cNvPr>
            <p:cNvCxnSpPr>
              <a:cxnSpLocks/>
            </p:cNvCxnSpPr>
            <p:nvPr/>
          </p:nvCxnSpPr>
          <p:spPr>
            <a:xfrm flipH="1" flipV="1">
              <a:off x="5686976" y="986009"/>
              <a:ext cx="1044212" cy="390732"/>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CA16B36-3A34-364E-9747-F59F30C24514}"/>
                </a:ext>
              </a:extLst>
            </p:cNvPr>
            <p:cNvCxnSpPr>
              <a:cxnSpLocks/>
            </p:cNvCxnSpPr>
            <p:nvPr/>
          </p:nvCxnSpPr>
          <p:spPr>
            <a:xfrm flipH="1">
              <a:off x="6713847" y="1157467"/>
              <a:ext cx="241979" cy="217954"/>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003943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rc 3">
            <a:extLst>
              <a:ext uri="{FF2B5EF4-FFF2-40B4-BE49-F238E27FC236}">
                <a16:creationId xmlns:a16="http://schemas.microsoft.com/office/drawing/2014/main" id="{01C39963-06D7-7041-AA51-8822590036B8}"/>
              </a:ext>
            </a:extLst>
          </p:cNvPr>
          <p:cNvSpPr/>
          <p:nvPr/>
        </p:nvSpPr>
        <p:spPr>
          <a:xfrm>
            <a:off x="4384431" y="2836985"/>
            <a:ext cx="2743200" cy="2743200"/>
          </a:xfrm>
          <a:prstGeom prst="arc">
            <a:avLst>
              <a:gd name="adj1" fmla="val 10717550"/>
              <a:gd name="adj2" fmla="val 0"/>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Rectangle 4">
            <a:extLst>
              <a:ext uri="{FF2B5EF4-FFF2-40B4-BE49-F238E27FC236}">
                <a16:creationId xmlns:a16="http://schemas.microsoft.com/office/drawing/2014/main" id="{88892204-412D-9245-BD01-6C9D5EA52E69}"/>
              </a:ext>
            </a:extLst>
          </p:cNvPr>
          <p:cNvSpPr/>
          <p:nvPr/>
        </p:nvSpPr>
        <p:spPr>
          <a:xfrm>
            <a:off x="6778819" y="4293550"/>
            <a:ext cx="697627" cy="369332"/>
          </a:xfrm>
          <a:prstGeom prst="rect">
            <a:avLst/>
          </a:prstGeom>
        </p:spPr>
        <p:txBody>
          <a:bodyPr wrap="none">
            <a:spAutoFit/>
          </a:bodyPr>
          <a:lstStyle/>
          <a:p>
            <a:pPr algn="ctr"/>
            <a:r>
              <a:rPr lang="en-US" dirty="0">
                <a:latin typeface="Optima" panose="02000503060000020004" pitchFamily="2" charset="0"/>
              </a:rPr>
              <a:t>(1, 0)</a:t>
            </a:r>
            <a:endParaRPr lang="en-US" dirty="0"/>
          </a:p>
        </p:txBody>
      </p:sp>
      <p:sp>
        <p:nvSpPr>
          <p:cNvPr id="6" name="Rectangle 5">
            <a:extLst>
              <a:ext uri="{FF2B5EF4-FFF2-40B4-BE49-F238E27FC236}">
                <a16:creationId xmlns:a16="http://schemas.microsoft.com/office/drawing/2014/main" id="{501A5668-C800-374F-AC03-DD5B22DE7951}"/>
              </a:ext>
            </a:extLst>
          </p:cNvPr>
          <p:cNvSpPr/>
          <p:nvPr/>
        </p:nvSpPr>
        <p:spPr>
          <a:xfrm>
            <a:off x="3997147" y="4293550"/>
            <a:ext cx="774571" cy="369332"/>
          </a:xfrm>
          <a:prstGeom prst="rect">
            <a:avLst/>
          </a:prstGeom>
        </p:spPr>
        <p:txBody>
          <a:bodyPr wrap="none">
            <a:spAutoFit/>
          </a:bodyPr>
          <a:lstStyle/>
          <a:p>
            <a:pPr algn="ctr"/>
            <a:r>
              <a:rPr lang="en-US" dirty="0">
                <a:latin typeface="Optima" panose="02000503060000020004" pitchFamily="2" charset="0"/>
              </a:rPr>
              <a:t>(-1, 0)</a:t>
            </a:r>
            <a:endParaRPr lang="en-US" dirty="0"/>
          </a:p>
        </p:txBody>
      </p:sp>
    </p:spTree>
    <p:extLst>
      <p:ext uri="{BB962C8B-B14F-4D97-AF65-F5344CB8AC3E}">
        <p14:creationId xmlns:p14="http://schemas.microsoft.com/office/powerpoint/2010/main" val="12163526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a:extLst>
              <a:ext uri="{FF2B5EF4-FFF2-40B4-BE49-F238E27FC236}">
                <a16:creationId xmlns:a16="http://schemas.microsoft.com/office/drawing/2014/main" id="{C5485410-6E32-7343-BD00-A6C47454EBDA}"/>
              </a:ext>
            </a:extLst>
          </p:cNvPr>
          <p:cNvGrpSpPr/>
          <p:nvPr/>
        </p:nvGrpSpPr>
        <p:grpSpPr>
          <a:xfrm>
            <a:off x="2508071" y="1197428"/>
            <a:ext cx="3828411" cy="1920240"/>
            <a:chOff x="2508069" y="1197428"/>
            <a:chExt cx="3828411" cy="1920240"/>
          </a:xfrm>
        </p:grpSpPr>
        <p:sp>
          <p:nvSpPr>
            <p:cNvPr id="4" name="Oval 3">
              <a:extLst>
                <a:ext uri="{FF2B5EF4-FFF2-40B4-BE49-F238E27FC236}">
                  <a16:creationId xmlns:a16="http://schemas.microsoft.com/office/drawing/2014/main" id="{C8F1F30F-8E47-5C4F-ADE9-CE76987CAD69}"/>
                </a:ext>
              </a:extLst>
            </p:cNvPr>
            <p:cNvSpPr>
              <a:spLocks noChangeAspect="1"/>
            </p:cNvSpPr>
            <p:nvPr/>
          </p:nvSpPr>
          <p:spPr>
            <a:xfrm>
              <a:off x="2508069" y="1197428"/>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5" name="Oval 4">
              <a:extLst>
                <a:ext uri="{FF2B5EF4-FFF2-40B4-BE49-F238E27FC236}">
                  <a16:creationId xmlns:a16="http://schemas.microsoft.com/office/drawing/2014/main" id="{2551F7A4-8D1B-7544-A13C-43969B35C36D}"/>
                </a:ext>
              </a:extLst>
            </p:cNvPr>
            <p:cNvSpPr>
              <a:spLocks noChangeAspect="1"/>
            </p:cNvSpPr>
            <p:nvPr/>
          </p:nvSpPr>
          <p:spPr>
            <a:xfrm>
              <a:off x="2873829" y="202474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6" name="Oval 5">
              <a:extLst>
                <a:ext uri="{FF2B5EF4-FFF2-40B4-BE49-F238E27FC236}">
                  <a16:creationId xmlns:a16="http://schemas.microsoft.com/office/drawing/2014/main" id="{6C45952C-9D57-474A-8DEA-92D151DD5B26}"/>
                </a:ext>
              </a:extLst>
            </p:cNvPr>
            <p:cNvSpPr>
              <a:spLocks noChangeAspect="1"/>
            </p:cNvSpPr>
            <p:nvPr/>
          </p:nvSpPr>
          <p:spPr>
            <a:xfrm>
              <a:off x="3757750" y="202474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7" name="Oval 6">
              <a:extLst>
                <a:ext uri="{FF2B5EF4-FFF2-40B4-BE49-F238E27FC236}">
                  <a16:creationId xmlns:a16="http://schemas.microsoft.com/office/drawing/2014/main" id="{F788353D-C50A-5C4D-90A2-0EBDC6C87273}"/>
                </a:ext>
              </a:extLst>
            </p:cNvPr>
            <p:cNvSpPr>
              <a:spLocks noChangeAspect="1"/>
            </p:cNvSpPr>
            <p:nvPr/>
          </p:nvSpPr>
          <p:spPr>
            <a:xfrm>
              <a:off x="4497979" y="145868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8" name="Oval 7">
              <a:extLst>
                <a:ext uri="{FF2B5EF4-FFF2-40B4-BE49-F238E27FC236}">
                  <a16:creationId xmlns:a16="http://schemas.microsoft.com/office/drawing/2014/main" id="{5B55EDB0-B9E3-0F4C-9C16-1A76E211F8EE}"/>
                </a:ext>
              </a:extLst>
            </p:cNvPr>
            <p:cNvSpPr>
              <a:spLocks noChangeAspect="1"/>
            </p:cNvSpPr>
            <p:nvPr/>
          </p:nvSpPr>
          <p:spPr>
            <a:xfrm>
              <a:off x="5426436" y="128434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9" name="Oval 8">
              <a:extLst>
                <a:ext uri="{FF2B5EF4-FFF2-40B4-BE49-F238E27FC236}">
                  <a16:creationId xmlns:a16="http://schemas.microsoft.com/office/drawing/2014/main" id="{F4CFA1D7-7661-B042-BE24-6A1A4B694306}"/>
                </a:ext>
              </a:extLst>
            </p:cNvPr>
            <p:cNvSpPr>
              <a:spLocks noChangeAspect="1"/>
            </p:cNvSpPr>
            <p:nvPr/>
          </p:nvSpPr>
          <p:spPr>
            <a:xfrm>
              <a:off x="5970720" y="1913536"/>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10" name="Oval 9">
              <a:extLst>
                <a:ext uri="{FF2B5EF4-FFF2-40B4-BE49-F238E27FC236}">
                  <a16:creationId xmlns:a16="http://schemas.microsoft.com/office/drawing/2014/main" id="{61B95177-C85E-8A4E-8900-6393182F8E23}"/>
                </a:ext>
              </a:extLst>
            </p:cNvPr>
            <p:cNvSpPr>
              <a:spLocks noChangeAspect="1"/>
            </p:cNvSpPr>
            <p:nvPr/>
          </p:nvSpPr>
          <p:spPr>
            <a:xfrm>
              <a:off x="5692716" y="2751908"/>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11" name="Oval 10">
              <a:extLst>
                <a:ext uri="{FF2B5EF4-FFF2-40B4-BE49-F238E27FC236}">
                  <a16:creationId xmlns:a16="http://schemas.microsoft.com/office/drawing/2014/main" id="{C8B9B8B3-892F-E243-B9A5-92CCD073FF2B}"/>
                </a:ext>
              </a:extLst>
            </p:cNvPr>
            <p:cNvSpPr>
              <a:spLocks noChangeAspect="1"/>
            </p:cNvSpPr>
            <p:nvPr/>
          </p:nvSpPr>
          <p:spPr>
            <a:xfrm>
              <a:off x="5175516" y="2096416"/>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12" name="Oval 11">
              <a:extLst>
                <a:ext uri="{FF2B5EF4-FFF2-40B4-BE49-F238E27FC236}">
                  <a16:creationId xmlns:a16="http://schemas.microsoft.com/office/drawing/2014/main" id="{C6D20BA2-275A-8745-B981-B1EE87B8C2F7}"/>
                </a:ext>
              </a:extLst>
            </p:cNvPr>
            <p:cNvSpPr>
              <a:spLocks noChangeAspect="1"/>
            </p:cNvSpPr>
            <p:nvPr/>
          </p:nvSpPr>
          <p:spPr>
            <a:xfrm>
              <a:off x="4532917" y="257581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14" name="Straight Connector 13">
              <a:extLst>
                <a:ext uri="{FF2B5EF4-FFF2-40B4-BE49-F238E27FC236}">
                  <a16:creationId xmlns:a16="http://schemas.microsoft.com/office/drawing/2014/main" id="{1E6DC1D3-F691-2644-9787-2FF74810DAA7}"/>
                </a:ext>
              </a:extLst>
            </p:cNvPr>
            <p:cNvCxnSpPr>
              <a:cxnSpLocks noChangeAspect="1"/>
            </p:cNvCxnSpPr>
            <p:nvPr/>
          </p:nvCxnSpPr>
          <p:spPr>
            <a:xfrm>
              <a:off x="2792976" y="1605530"/>
              <a:ext cx="161705"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E61706F-0A29-EE49-B4DF-44F72D8FE9B4}"/>
                </a:ext>
              </a:extLst>
            </p:cNvPr>
            <p:cNvCxnSpPr>
              <a:cxnSpLocks/>
            </p:cNvCxnSpPr>
            <p:nvPr/>
          </p:nvCxnSpPr>
          <p:spPr>
            <a:xfrm>
              <a:off x="3296938" y="2207622"/>
              <a:ext cx="36576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E3FDE04-A409-5247-90D7-4CFD5C5FFA4B}"/>
                </a:ext>
              </a:extLst>
            </p:cNvPr>
            <p:cNvCxnSpPr>
              <a:cxnSpLocks noChangeAspect="1"/>
            </p:cNvCxnSpPr>
            <p:nvPr/>
          </p:nvCxnSpPr>
          <p:spPr>
            <a:xfrm flipH="1">
              <a:off x="4139788" y="1824445"/>
              <a:ext cx="358727"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ED66AA9-2C9E-F047-82FB-0A592ED99D19}"/>
                </a:ext>
              </a:extLst>
            </p:cNvPr>
            <p:cNvCxnSpPr>
              <a:cxnSpLocks noChangeAspect="1"/>
            </p:cNvCxnSpPr>
            <p:nvPr/>
          </p:nvCxnSpPr>
          <p:spPr>
            <a:xfrm flipH="1">
              <a:off x="4936925" y="1512000"/>
              <a:ext cx="423061" cy="82296"/>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EA0477A-ED90-694A-9AC3-9213CA1CC366}"/>
                </a:ext>
              </a:extLst>
            </p:cNvPr>
            <p:cNvCxnSpPr>
              <a:cxnSpLocks noChangeAspect="1"/>
            </p:cNvCxnSpPr>
            <p:nvPr/>
          </p:nvCxnSpPr>
          <p:spPr>
            <a:xfrm flipH="1" flipV="1">
              <a:off x="5756945" y="1631946"/>
              <a:ext cx="237301"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EEF70CB-7DC4-E348-90EF-F2E4608DAAAD}"/>
                </a:ext>
              </a:extLst>
            </p:cNvPr>
            <p:cNvCxnSpPr>
              <a:cxnSpLocks noChangeAspect="1"/>
            </p:cNvCxnSpPr>
            <p:nvPr/>
          </p:nvCxnSpPr>
          <p:spPr>
            <a:xfrm flipH="1">
              <a:off x="5970720" y="2332722"/>
              <a:ext cx="121287"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5782EDF-7618-B646-88F4-80B01211DB5C}"/>
                </a:ext>
              </a:extLst>
            </p:cNvPr>
            <p:cNvCxnSpPr>
              <a:cxnSpLocks noChangeAspect="1"/>
            </p:cNvCxnSpPr>
            <p:nvPr/>
          </p:nvCxnSpPr>
          <p:spPr>
            <a:xfrm flipH="1" flipV="1">
              <a:off x="5501093" y="2462176"/>
              <a:ext cx="216446"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AF56158-ADBA-964A-9E56-460D8F5D963A}"/>
                </a:ext>
              </a:extLst>
            </p:cNvPr>
            <p:cNvCxnSpPr>
              <a:cxnSpLocks noChangeAspect="1"/>
            </p:cNvCxnSpPr>
            <p:nvPr/>
          </p:nvCxnSpPr>
          <p:spPr>
            <a:xfrm flipH="1">
              <a:off x="4894855" y="2447552"/>
              <a:ext cx="274320" cy="20465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430768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E15D5B0-DA1F-4B41-81DE-67026B62885C}"/>
              </a:ext>
            </a:extLst>
          </p:cNvPr>
          <p:cNvGrpSpPr/>
          <p:nvPr/>
        </p:nvGrpSpPr>
        <p:grpSpPr>
          <a:xfrm>
            <a:off x="2508071" y="1197428"/>
            <a:ext cx="3828411" cy="1920240"/>
            <a:chOff x="2508069" y="1197428"/>
            <a:chExt cx="3828411" cy="1920240"/>
          </a:xfrm>
        </p:grpSpPr>
        <p:sp>
          <p:nvSpPr>
            <p:cNvPr id="4" name="Oval 3">
              <a:extLst>
                <a:ext uri="{FF2B5EF4-FFF2-40B4-BE49-F238E27FC236}">
                  <a16:creationId xmlns:a16="http://schemas.microsoft.com/office/drawing/2014/main" id="{C8F1F30F-8E47-5C4F-ADE9-CE76987CAD69}"/>
                </a:ext>
              </a:extLst>
            </p:cNvPr>
            <p:cNvSpPr>
              <a:spLocks noChangeAspect="1"/>
            </p:cNvSpPr>
            <p:nvPr/>
          </p:nvSpPr>
          <p:spPr>
            <a:xfrm>
              <a:off x="2508069" y="1197428"/>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5" name="Oval 4">
              <a:extLst>
                <a:ext uri="{FF2B5EF4-FFF2-40B4-BE49-F238E27FC236}">
                  <a16:creationId xmlns:a16="http://schemas.microsoft.com/office/drawing/2014/main" id="{2551F7A4-8D1B-7544-A13C-43969B35C36D}"/>
                </a:ext>
              </a:extLst>
            </p:cNvPr>
            <p:cNvSpPr>
              <a:spLocks noChangeAspect="1"/>
            </p:cNvSpPr>
            <p:nvPr/>
          </p:nvSpPr>
          <p:spPr>
            <a:xfrm>
              <a:off x="2873829" y="20247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6" name="Oval 5">
              <a:extLst>
                <a:ext uri="{FF2B5EF4-FFF2-40B4-BE49-F238E27FC236}">
                  <a16:creationId xmlns:a16="http://schemas.microsoft.com/office/drawing/2014/main" id="{6C45952C-9D57-474A-8DEA-92D151DD5B26}"/>
                </a:ext>
              </a:extLst>
            </p:cNvPr>
            <p:cNvSpPr>
              <a:spLocks noChangeAspect="1"/>
            </p:cNvSpPr>
            <p:nvPr/>
          </p:nvSpPr>
          <p:spPr>
            <a:xfrm>
              <a:off x="3757750" y="20247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7" name="Oval 6">
              <a:extLst>
                <a:ext uri="{FF2B5EF4-FFF2-40B4-BE49-F238E27FC236}">
                  <a16:creationId xmlns:a16="http://schemas.microsoft.com/office/drawing/2014/main" id="{F788353D-C50A-5C4D-90A2-0EBDC6C87273}"/>
                </a:ext>
              </a:extLst>
            </p:cNvPr>
            <p:cNvSpPr>
              <a:spLocks noChangeAspect="1"/>
            </p:cNvSpPr>
            <p:nvPr/>
          </p:nvSpPr>
          <p:spPr>
            <a:xfrm>
              <a:off x="4497979" y="1458685"/>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8" name="Oval 7">
              <a:extLst>
                <a:ext uri="{FF2B5EF4-FFF2-40B4-BE49-F238E27FC236}">
                  <a16:creationId xmlns:a16="http://schemas.microsoft.com/office/drawing/2014/main" id="{5B55EDB0-B9E3-0F4C-9C16-1A76E211F8EE}"/>
                </a:ext>
              </a:extLst>
            </p:cNvPr>
            <p:cNvSpPr>
              <a:spLocks noChangeAspect="1"/>
            </p:cNvSpPr>
            <p:nvPr/>
          </p:nvSpPr>
          <p:spPr>
            <a:xfrm>
              <a:off x="5426436" y="12843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9" name="Oval 8">
              <a:extLst>
                <a:ext uri="{FF2B5EF4-FFF2-40B4-BE49-F238E27FC236}">
                  <a16:creationId xmlns:a16="http://schemas.microsoft.com/office/drawing/2014/main" id="{F4CFA1D7-7661-B042-BE24-6A1A4B694306}"/>
                </a:ext>
              </a:extLst>
            </p:cNvPr>
            <p:cNvSpPr>
              <a:spLocks noChangeAspect="1"/>
            </p:cNvSpPr>
            <p:nvPr/>
          </p:nvSpPr>
          <p:spPr>
            <a:xfrm>
              <a:off x="5970720" y="1913536"/>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10" name="Oval 9">
              <a:extLst>
                <a:ext uri="{FF2B5EF4-FFF2-40B4-BE49-F238E27FC236}">
                  <a16:creationId xmlns:a16="http://schemas.microsoft.com/office/drawing/2014/main" id="{61B95177-C85E-8A4E-8900-6393182F8E23}"/>
                </a:ext>
              </a:extLst>
            </p:cNvPr>
            <p:cNvSpPr>
              <a:spLocks noChangeAspect="1"/>
            </p:cNvSpPr>
            <p:nvPr/>
          </p:nvSpPr>
          <p:spPr>
            <a:xfrm>
              <a:off x="5692716" y="2751908"/>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11" name="Oval 10">
              <a:extLst>
                <a:ext uri="{FF2B5EF4-FFF2-40B4-BE49-F238E27FC236}">
                  <a16:creationId xmlns:a16="http://schemas.microsoft.com/office/drawing/2014/main" id="{C8B9B8B3-892F-E243-B9A5-92CCD073FF2B}"/>
                </a:ext>
              </a:extLst>
            </p:cNvPr>
            <p:cNvSpPr>
              <a:spLocks noChangeAspect="1"/>
            </p:cNvSpPr>
            <p:nvPr/>
          </p:nvSpPr>
          <p:spPr>
            <a:xfrm>
              <a:off x="5175516" y="2096416"/>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12" name="Oval 11">
              <a:extLst>
                <a:ext uri="{FF2B5EF4-FFF2-40B4-BE49-F238E27FC236}">
                  <a16:creationId xmlns:a16="http://schemas.microsoft.com/office/drawing/2014/main" id="{C6D20BA2-275A-8745-B981-B1EE87B8C2F7}"/>
                </a:ext>
              </a:extLst>
            </p:cNvPr>
            <p:cNvSpPr>
              <a:spLocks noChangeAspect="1"/>
            </p:cNvSpPr>
            <p:nvPr/>
          </p:nvSpPr>
          <p:spPr>
            <a:xfrm>
              <a:off x="4532917" y="257581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14" name="Straight Connector 13">
              <a:extLst>
                <a:ext uri="{FF2B5EF4-FFF2-40B4-BE49-F238E27FC236}">
                  <a16:creationId xmlns:a16="http://schemas.microsoft.com/office/drawing/2014/main" id="{1E6DC1D3-F691-2644-9787-2FF74810DAA7}"/>
                </a:ext>
              </a:extLst>
            </p:cNvPr>
            <p:cNvCxnSpPr>
              <a:cxnSpLocks noChangeAspect="1"/>
            </p:cNvCxnSpPr>
            <p:nvPr/>
          </p:nvCxnSpPr>
          <p:spPr>
            <a:xfrm>
              <a:off x="2792976" y="1605530"/>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E61706F-0A29-EE49-B4DF-44F72D8FE9B4}"/>
                </a:ext>
              </a:extLst>
            </p:cNvPr>
            <p:cNvCxnSpPr>
              <a:cxnSpLocks/>
            </p:cNvCxnSpPr>
            <p:nvPr/>
          </p:nvCxnSpPr>
          <p:spPr>
            <a:xfrm>
              <a:off x="3296938" y="2207622"/>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E3FDE04-A409-5247-90D7-4CFD5C5FFA4B}"/>
                </a:ext>
              </a:extLst>
            </p:cNvPr>
            <p:cNvCxnSpPr>
              <a:cxnSpLocks noChangeAspect="1"/>
            </p:cNvCxnSpPr>
            <p:nvPr/>
          </p:nvCxnSpPr>
          <p:spPr>
            <a:xfrm flipH="1">
              <a:off x="4139788" y="1824445"/>
              <a:ext cx="358727"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ED66AA9-2C9E-F047-82FB-0A592ED99D19}"/>
                </a:ext>
              </a:extLst>
            </p:cNvPr>
            <p:cNvCxnSpPr>
              <a:cxnSpLocks noChangeAspect="1"/>
            </p:cNvCxnSpPr>
            <p:nvPr/>
          </p:nvCxnSpPr>
          <p:spPr>
            <a:xfrm flipH="1">
              <a:off x="4936925" y="1512000"/>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EA0477A-ED90-694A-9AC3-9213CA1CC366}"/>
                </a:ext>
              </a:extLst>
            </p:cNvPr>
            <p:cNvCxnSpPr>
              <a:cxnSpLocks noChangeAspect="1"/>
            </p:cNvCxnSpPr>
            <p:nvPr/>
          </p:nvCxnSpPr>
          <p:spPr>
            <a:xfrm flipH="1" flipV="1">
              <a:off x="5756945" y="1631946"/>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EEF70CB-7DC4-E348-90EF-F2E4608DAAAD}"/>
                </a:ext>
              </a:extLst>
            </p:cNvPr>
            <p:cNvCxnSpPr>
              <a:cxnSpLocks noChangeAspect="1"/>
            </p:cNvCxnSpPr>
            <p:nvPr/>
          </p:nvCxnSpPr>
          <p:spPr>
            <a:xfrm flipH="1">
              <a:off x="5970720" y="2332722"/>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5782EDF-7618-B646-88F4-80B01211DB5C}"/>
                </a:ext>
              </a:extLst>
            </p:cNvPr>
            <p:cNvCxnSpPr>
              <a:cxnSpLocks noChangeAspect="1"/>
            </p:cNvCxnSpPr>
            <p:nvPr/>
          </p:nvCxnSpPr>
          <p:spPr>
            <a:xfrm flipH="1" flipV="1">
              <a:off x="5501093" y="2462176"/>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AF56158-ADBA-964A-9E56-460D8F5D963A}"/>
                </a:ext>
              </a:extLst>
            </p:cNvPr>
            <p:cNvCxnSpPr>
              <a:cxnSpLocks noChangeAspect="1"/>
            </p:cNvCxnSpPr>
            <p:nvPr/>
          </p:nvCxnSpPr>
          <p:spPr>
            <a:xfrm flipH="1">
              <a:off x="4894855" y="2447552"/>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345193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C8F1F30F-8E47-5C4F-ADE9-CE76987CAD69}"/>
              </a:ext>
            </a:extLst>
          </p:cNvPr>
          <p:cNvSpPr>
            <a:spLocks noChangeAspect="1"/>
          </p:cNvSpPr>
          <p:nvPr/>
        </p:nvSpPr>
        <p:spPr>
          <a:xfrm>
            <a:off x="2508069" y="1197428"/>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5" name="Oval 4">
            <a:extLst>
              <a:ext uri="{FF2B5EF4-FFF2-40B4-BE49-F238E27FC236}">
                <a16:creationId xmlns:a16="http://schemas.microsoft.com/office/drawing/2014/main" id="{2551F7A4-8D1B-7544-A13C-43969B35C36D}"/>
              </a:ext>
            </a:extLst>
          </p:cNvPr>
          <p:cNvSpPr>
            <a:spLocks noChangeAspect="1"/>
          </p:cNvSpPr>
          <p:nvPr/>
        </p:nvSpPr>
        <p:spPr>
          <a:xfrm>
            <a:off x="2873829" y="2024742"/>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6" name="Oval 5">
            <a:extLst>
              <a:ext uri="{FF2B5EF4-FFF2-40B4-BE49-F238E27FC236}">
                <a16:creationId xmlns:a16="http://schemas.microsoft.com/office/drawing/2014/main" id="{6C45952C-9D57-474A-8DEA-92D151DD5B26}"/>
              </a:ext>
            </a:extLst>
          </p:cNvPr>
          <p:cNvSpPr>
            <a:spLocks noChangeAspect="1"/>
          </p:cNvSpPr>
          <p:nvPr/>
        </p:nvSpPr>
        <p:spPr>
          <a:xfrm>
            <a:off x="3757750" y="2024742"/>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cxnSp>
        <p:nvCxnSpPr>
          <p:cNvPr id="14" name="Straight Connector 13">
            <a:extLst>
              <a:ext uri="{FF2B5EF4-FFF2-40B4-BE49-F238E27FC236}">
                <a16:creationId xmlns:a16="http://schemas.microsoft.com/office/drawing/2014/main" id="{1E6DC1D3-F691-2644-9787-2FF74810DAA7}"/>
              </a:ext>
            </a:extLst>
          </p:cNvPr>
          <p:cNvCxnSpPr>
            <a:cxnSpLocks noChangeAspect="1"/>
          </p:cNvCxnSpPr>
          <p:nvPr/>
        </p:nvCxnSpPr>
        <p:spPr>
          <a:xfrm>
            <a:off x="2792978" y="1605530"/>
            <a:ext cx="161705"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E61706F-0A29-EE49-B4DF-44F72D8FE9B4}"/>
              </a:ext>
            </a:extLst>
          </p:cNvPr>
          <p:cNvCxnSpPr>
            <a:cxnSpLocks/>
          </p:cNvCxnSpPr>
          <p:nvPr/>
        </p:nvCxnSpPr>
        <p:spPr>
          <a:xfrm>
            <a:off x="3296938" y="2207622"/>
            <a:ext cx="36576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E3FDE04-A409-5247-90D7-4CFD5C5FFA4B}"/>
              </a:ext>
            </a:extLst>
          </p:cNvPr>
          <p:cNvCxnSpPr>
            <a:cxnSpLocks noChangeAspect="1"/>
          </p:cNvCxnSpPr>
          <p:nvPr/>
        </p:nvCxnSpPr>
        <p:spPr>
          <a:xfrm flipH="1" flipV="1">
            <a:off x="4069953" y="2456812"/>
            <a:ext cx="200566"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598BA719-9710-E34E-A44F-30DEEF697B90}"/>
              </a:ext>
            </a:extLst>
          </p:cNvPr>
          <p:cNvSpPr>
            <a:spLocks noChangeAspect="1"/>
          </p:cNvSpPr>
          <p:nvPr/>
        </p:nvSpPr>
        <p:spPr>
          <a:xfrm>
            <a:off x="4222827" y="2872870"/>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26" name="Oval 25">
            <a:extLst>
              <a:ext uri="{FF2B5EF4-FFF2-40B4-BE49-F238E27FC236}">
                <a16:creationId xmlns:a16="http://schemas.microsoft.com/office/drawing/2014/main" id="{25B19C66-A911-9C45-9819-BF1B1C9C45BC}"/>
              </a:ext>
            </a:extLst>
          </p:cNvPr>
          <p:cNvSpPr>
            <a:spLocks noChangeAspect="1"/>
          </p:cNvSpPr>
          <p:nvPr/>
        </p:nvSpPr>
        <p:spPr>
          <a:xfrm>
            <a:off x="5164038" y="2694345"/>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27" name="Oval 26">
            <a:extLst>
              <a:ext uri="{FF2B5EF4-FFF2-40B4-BE49-F238E27FC236}">
                <a16:creationId xmlns:a16="http://schemas.microsoft.com/office/drawing/2014/main" id="{FF85D2FD-8E4A-0345-A0CE-F4E099B239BE}"/>
              </a:ext>
            </a:extLst>
          </p:cNvPr>
          <p:cNvSpPr>
            <a:spLocks noChangeAspect="1"/>
          </p:cNvSpPr>
          <p:nvPr/>
        </p:nvSpPr>
        <p:spPr>
          <a:xfrm>
            <a:off x="5708322" y="3323539"/>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28" name="Oval 27">
            <a:extLst>
              <a:ext uri="{FF2B5EF4-FFF2-40B4-BE49-F238E27FC236}">
                <a16:creationId xmlns:a16="http://schemas.microsoft.com/office/drawing/2014/main" id="{B8074C94-6845-9240-9DB4-BB57EAB1F8A3}"/>
              </a:ext>
            </a:extLst>
          </p:cNvPr>
          <p:cNvSpPr>
            <a:spLocks noChangeAspect="1"/>
          </p:cNvSpPr>
          <p:nvPr/>
        </p:nvSpPr>
        <p:spPr>
          <a:xfrm>
            <a:off x="5430318" y="4161911"/>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29" name="Oval 28">
            <a:extLst>
              <a:ext uri="{FF2B5EF4-FFF2-40B4-BE49-F238E27FC236}">
                <a16:creationId xmlns:a16="http://schemas.microsoft.com/office/drawing/2014/main" id="{14B9E68B-E619-CB4A-8D02-A06CB3F0D74F}"/>
              </a:ext>
            </a:extLst>
          </p:cNvPr>
          <p:cNvSpPr>
            <a:spLocks noChangeAspect="1"/>
          </p:cNvSpPr>
          <p:nvPr/>
        </p:nvSpPr>
        <p:spPr>
          <a:xfrm>
            <a:off x="4913118" y="3506419"/>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31" name="Oval 30">
            <a:extLst>
              <a:ext uri="{FF2B5EF4-FFF2-40B4-BE49-F238E27FC236}">
                <a16:creationId xmlns:a16="http://schemas.microsoft.com/office/drawing/2014/main" id="{2DA80F3A-EAB3-A94D-97DC-89E8EA4F3E32}"/>
              </a:ext>
            </a:extLst>
          </p:cNvPr>
          <p:cNvSpPr>
            <a:spLocks noChangeAspect="1"/>
          </p:cNvSpPr>
          <p:nvPr/>
        </p:nvSpPr>
        <p:spPr>
          <a:xfrm>
            <a:off x="4270519" y="3985815"/>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32" name="Straight Connector 31">
            <a:extLst>
              <a:ext uri="{FF2B5EF4-FFF2-40B4-BE49-F238E27FC236}">
                <a16:creationId xmlns:a16="http://schemas.microsoft.com/office/drawing/2014/main" id="{EF16763E-863F-0947-B940-1D33FA989D9E}"/>
              </a:ext>
            </a:extLst>
          </p:cNvPr>
          <p:cNvCxnSpPr>
            <a:cxnSpLocks noChangeAspect="1"/>
          </p:cNvCxnSpPr>
          <p:nvPr/>
        </p:nvCxnSpPr>
        <p:spPr>
          <a:xfrm flipH="1">
            <a:off x="4674529" y="2922003"/>
            <a:ext cx="423061" cy="82296"/>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C9064F6-5C9B-1D4A-9375-008FCB6E98A2}"/>
              </a:ext>
            </a:extLst>
          </p:cNvPr>
          <p:cNvCxnSpPr>
            <a:cxnSpLocks noChangeAspect="1"/>
          </p:cNvCxnSpPr>
          <p:nvPr/>
        </p:nvCxnSpPr>
        <p:spPr>
          <a:xfrm flipH="1" flipV="1">
            <a:off x="5494549" y="3041949"/>
            <a:ext cx="237301"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198D774-442E-DA40-8F55-E7C211E5E58A}"/>
              </a:ext>
            </a:extLst>
          </p:cNvPr>
          <p:cNvCxnSpPr>
            <a:cxnSpLocks noChangeAspect="1"/>
          </p:cNvCxnSpPr>
          <p:nvPr/>
        </p:nvCxnSpPr>
        <p:spPr>
          <a:xfrm flipH="1">
            <a:off x="5708324" y="3742725"/>
            <a:ext cx="121287"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5E6B917-310C-4849-B8C9-71C92EBEA7D6}"/>
              </a:ext>
            </a:extLst>
          </p:cNvPr>
          <p:cNvCxnSpPr>
            <a:cxnSpLocks noChangeAspect="1"/>
          </p:cNvCxnSpPr>
          <p:nvPr/>
        </p:nvCxnSpPr>
        <p:spPr>
          <a:xfrm flipH="1" flipV="1">
            <a:off x="5238695" y="3872179"/>
            <a:ext cx="216446"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EE9ADB1-7762-AD48-A1B0-D1662D8F8544}"/>
              </a:ext>
            </a:extLst>
          </p:cNvPr>
          <p:cNvCxnSpPr>
            <a:cxnSpLocks noChangeAspect="1"/>
          </p:cNvCxnSpPr>
          <p:nvPr/>
        </p:nvCxnSpPr>
        <p:spPr>
          <a:xfrm flipH="1">
            <a:off x="4632457" y="3857555"/>
            <a:ext cx="274320" cy="20465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92462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2610566-0838-C44E-A12F-83E14338E581}"/>
              </a:ext>
            </a:extLst>
          </p:cNvPr>
          <p:cNvGrpSpPr/>
          <p:nvPr/>
        </p:nvGrpSpPr>
        <p:grpSpPr>
          <a:xfrm>
            <a:off x="2508071" y="1197430"/>
            <a:ext cx="3566013" cy="3330243"/>
            <a:chOff x="2508069" y="1197428"/>
            <a:chExt cx="3566013" cy="3330243"/>
          </a:xfrm>
        </p:grpSpPr>
        <p:sp>
          <p:nvSpPr>
            <p:cNvPr id="4" name="Oval 3">
              <a:extLst>
                <a:ext uri="{FF2B5EF4-FFF2-40B4-BE49-F238E27FC236}">
                  <a16:creationId xmlns:a16="http://schemas.microsoft.com/office/drawing/2014/main" id="{C8F1F30F-8E47-5C4F-ADE9-CE76987CAD69}"/>
                </a:ext>
              </a:extLst>
            </p:cNvPr>
            <p:cNvSpPr>
              <a:spLocks noChangeAspect="1"/>
            </p:cNvSpPr>
            <p:nvPr/>
          </p:nvSpPr>
          <p:spPr>
            <a:xfrm>
              <a:off x="2508069" y="1197428"/>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5" name="Oval 4">
              <a:extLst>
                <a:ext uri="{FF2B5EF4-FFF2-40B4-BE49-F238E27FC236}">
                  <a16:creationId xmlns:a16="http://schemas.microsoft.com/office/drawing/2014/main" id="{2551F7A4-8D1B-7544-A13C-43969B35C36D}"/>
                </a:ext>
              </a:extLst>
            </p:cNvPr>
            <p:cNvSpPr>
              <a:spLocks noChangeAspect="1"/>
            </p:cNvSpPr>
            <p:nvPr/>
          </p:nvSpPr>
          <p:spPr>
            <a:xfrm>
              <a:off x="2873829" y="2024742"/>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6" name="Oval 5">
              <a:extLst>
                <a:ext uri="{FF2B5EF4-FFF2-40B4-BE49-F238E27FC236}">
                  <a16:creationId xmlns:a16="http://schemas.microsoft.com/office/drawing/2014/main" id="{6C45952C-9D57-474A-8DEA-92D151DD5B26}"/>
                </a:ext>
              </a:extLst>
            </p:cNvPr>
            <p:cNvSpPr>
              <a:spLocks noChangeAspect="1"/>
            </p:cNvSpPr>
            <p:nvPr/>
          </p:nvSpPr>
          <p:spPr>
            <a:xfrm>
              <a:off x="3757750" y="2024742"/>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cxnSp>
          <p:nvCxnSpPr>
            <p:cNvPr id="14" name="Straight Connector 13">
              <a:extLst>
                <a:ext uri="{FF2B5EF4-FFF2-40B4-BE49-F238E27FC236}">
                  <a16:creationId xmlns:a16="http://schemas.microsoft.com/office/drawing/2014/main" id="{1E6DC1D3-F691-2644-9787-2FF74810DAA7}"/>
                </a:ext>
              </a:extLst>
            </p:cNvPr>
            <p:cNvCxnSpPr>
              <a:cxnSpLocks noChangeAspect="1"/>
            </p:cNvCxnSpPr>
            <p:nvPr/>
          </p:nvCxnSpPr>
          <p:spPr>
            <a:xfrm>
              <a:off x="2792976" y="1605530"/>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E61706F-0A29-EE49-B4DF-44F72D8FE9B4}"/>
                </a:ext>
              </a:extLst>
            </p:cNvPr>
            <p:cNvCxnSpPr>
              <a:cxnSpLocks/>
            </p:cNvCxnSpPr>
            <p:nvPr/>
          </p:nvCxnSpPr>
          <p:spPr>
            <a:xfrm>
              <a:off x="3296938" y="2207622"/>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E3FDE04-A409-5247-90D7-4CFD5C5FFA4B}"/>
                </a:ext>
              </a:extLst>
            </p:cNvPr>
            <p:cNvCxnSpPr>
              <a:cxnSpLocks noChangeAspect="1"/>
            </p:cNvCxnSpPr>
            <p:nvPr/>
          </p:nvCxnSpPr>
          <p:spPr>
            <a:xfrm flipH="1" flipV="1">
              <a:off x="4069953" y="2456812"/>
              <a:ext cx="200566"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598BA719-9710-E34E-A44F-30DEEF697B90}"/>
                </a:ext>
              </a:extLst>
            </p:cNvPr>
            <p:cNvSpPr>
              <a:spLocks noChangeAspect="1"/>
            </p:cNvSpPr>
            <p:nvPr/>
          </p:nvSpPr>
          <p:spPr>
            <a:xfrm>
              <a:off x="4222827" y="2872870"/>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26" name="Oval 25">
              <a:extLst>
                <a:ext uri="{FF2B5EF4-FFF2-40B4-BE49-F238E27FC236}">
                  <a16:creationId xmlns:a16="http://schemas.microsoft.com/office/drawing/2014/main" id="{25B19C66-A911-9C45-9819-BF1B1C9C45BC}"/>
                </a:ext>
              </a:extLst>
            </p:cNvPr>
            <p:cNvSpPr>
              <a:spLocks noChangeAspect="1"/>
            </p:cNvSpPr>
            <p:nvPr/>
          </p:nvSpPr>
          <p:spPr>
            <a:xfrm>
              <a:off x="5164038" y="2694345"/>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27" name="Oval 26">
              <a:extLst>
                <a:ext uri="{FF2B5EF4-FFF2-40B4-BE49-F238E27FC236}">
                  <a16:creationId xmlns:a16="http://schemas.microsoft.com/office/drawing/2014/main" id="{FF85D2FD-8E4A-0345-A0CE-F4E099B239BE}"/>
                </a:ext>
              </a:extLst>
            </p:cNvPr>
            <p:cNvSpPr>
              <a:spLocks noChangeAspect="1"/>
            </p:cNvSpPr>
            <p:nvPr/>
          </p:nvSpPr>
          <p:spPr>
            <a:xfrm>
              <a:off x="5708322" y="3323539"/>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28" name="Oval 27">
              <a:extLst>
                <a:ext uri="{FF2B5EF4-FFF2-40B4-BE49-F238E27FC236}">
                  <a16:creationId xmlns:a16="http://schemas.microsoft.com/office/drawing/2014/main" id="{B8074C94-6845-9240-9DB4-BB57EAB1F8A3}"/>
                </a:ext>
              </a:extLst>
            </p:cNvPr>
            <p:cNvSpPr>
              <a:spLocks noChangeAspect="1"/>
            </p:cNvSpPr>
            <p:nvPr/>
          </p:nvSpPr>
          <p:spPr>
            <a:xfrm>
              <a:off x="5430318" y="4161911"/>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29" name="Oval 28">
              <a:extLst>
                <a:ext uri="{FF2B5EF4-FFF2-40B4-BE49-F238E27FC236}">
                  <a16:creationId xmlns:a16="http://schemas.microsoft.com/office/drawing/2014/main" id="{14B9E68B-E619-CB4A-8D02-A06CB3F0D74F}"/>
                </a:ext>
              </a:extLst>
            </p:cNvPr>
            <p:cNvSpPr>
              <a:spLocks noChangeAspect="1"/>
            </p:cNvSpPr>
            <p:nvPr/>
          </p:nvSpPr>
          <p:spPr>
            <a:xfrm>
              <a:off x="4913118" y="3506419"/>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31" name="Oval 30">
              <a:extLst>
                <a:ext uri="{FF2B5EF4-FFF2-40B4-BE49-F238E27FC236}">
                  <a16:creationId xmlns:a16="http://schemas.microsoft.com/office/drawing/2014/main" id="{2DA80F3A-EAB3-A94D-97DC-89E8EA4F3E32}"/>
                </a:ext>
              </a:extLst>
            </p:cNvPr>
            <p:cNvSpPr>
              <a:spLocks noChangeAspect="1"/>
            </p:cNvSpPr>
            <p:nvPr/>
          </p:nvSpPr>
          <p:spPr>
            <a:xfrm>
              <a:off x="4270519" y="3985815"/>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32" name="Straight Connector 31">
              <a:extLst>
                <a:ext uri="{FF2B5EF4-FFF2-40B4-BE49-F238E27FC236}">
                  <a16:creationId xmlns:a16="http://schemas.microsoft.com/office/drawing/2014/main" id="{EF16763E-863F-0947-B940-1D33FA989D9E}"/>
                </a:ext>
              </a:extLst>
            </p:cNvPr>
            <p:cNvCxnSpPr>
              <a:cxnSpLocks noChangeAspect="1"/>
            </p:cNvCxnSpPr>
            <p:nvPr/>
          </p:nvCxnSpPr>
          <p:spPr>
            <a:xfrm flipH="1">
              <a:off x="4674527" y="2922003"/>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C9064F6-5C9B-1D4A-9375-008FCB6E98A2}"/>
                </a:ext>
              </a:extLst>
            </p:cNvPr>
            <p:cNvCxnSpPr>
              <a:cxnSpLocks noChangeAspect="1"/>
            </p:cNvCxnSpPr>
            <p:nvPr/>
          </p:nvCxnSpPr>
          <p:spPr>
            <a:xfrm flipH="1" flipV="1">
              <a:off x="5494547" y="3041949"/>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198D774-442E-DA40-8F55-E7C211E5E58A}"/>
                </a:ext>
              </a:extLst>
            </p:cNvPr>
            <p:cNvCxnSpPr>
              <a:cxnSpLocks noChangeAspect="1"/>
            </p:cNvCxnSpPr>
            <p:nvPr/>
          </p:nvCxnSpPr>
          <p:spPr>
            <a:xfrm flipH="1">
              <a:off x="5708322" y="3742725"/>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5E6B917-310C-4849-B8C9-71C92EBEA7D6}"/>
                </a:ext>
              </a:extLst>
            </p:cNvPr>
            <p:cNvCxnSpPr>
              <a:cxnSpLocks noChangeAspect="1"/>
            </p:cNvCxnSpPr>
            <p:nvPr/>
          </p:nvCxnSpPr>
          <p:spPr>
            <a:xfrm flipH="1" flipV="1">
              <a:off x="5238695" y="3872179"/>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EE9ADB1-7762-AD48-A1B0-D1662D8F8544}"/>
                </a:ext>
              </a:extLst>
            </p:cNvPr>
            <p:cNvCxnSpPr>
              <a:cxnSpLocks noChangeAspect="1"/>
            </p:cNvCxnSpPr>
            <p:nvPr/>
          </p:nvCxnSpPr>
          <p:spPr>
            <a:xfrm flipH="1">
              <a:off x="4632457" y="3857555"/>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748379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C8F1F30F-8E47-5C4F-ADE9-CE76987CAD69}"/>
              </a:ext>
            </a:extLst>
          </p:cNvPr>
          <p:cNvSpPr>
            <a:spLocks noChangeAspect="1"/>
          </p:cNvSpPr>
          <p:nvPr/>
        </p:nvSpPr>
        <p:spPr>
          <a:xfrm>
            <a:off x="2508069" y="1197428"/>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5" name="Oval 4">
            <a:extLst>
              <a:ext uri="{FF2B5EF4-FFF2-40B4-BE49-F238E27FC236}">
                <a16:creationId xmlns:a16="http://schemas.microsoft.com/office/drawing/2014/main" id="{2551F7A4-8D1B-7544-A13C-43969B35C36D}"/>
              </a:ext>
            </a:extLst>
          </p:cNvPr>
          <p:cNvSpPr>
            <a:spLocks noChangeAspect="1"/>
          </p:cNvSpPr>
          <p:nvPr/>
        </p:nvSpPr>
        <p:spPr>
          <a:xfrm>
            <a:off x="2873829" y="2024742"/>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6" name="Oval 5">
            <a:extLst>
              <a:ext uri="{FF2B5EF4-FFF2-40B4-BE49-F238E27FC236}">
                <a16:creationId xmlns:a16="http://schemas.microsoft.com/office/drawing/2014/main" id="{6C45952C-9D57-474A-8DEA-92D151DD5B26}"/>
              </a:ext>
            </a:extLst>
          </p:cNvPr>
          <p:cNvSpPr>
            <a:spLocks noChangeAspect="1"/>
          </p:cNvSpPr>
          <p:nvPr/>
        </p:nvSpPr>
        <p:spPr>
          <a:xfrm>
            <a:off x="3757750" y="2024742"/>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cxnSp>
        <p:nvCxnSpPr>
          <p:cNvPr id="14" name="Straight Connector 13">
            <a:extLst>
              <a:ext uri="{FF2B5EF4-FFF2-40B4-BE49-F238E27FC236}">
                <a16:creationId xmlns:a16="http://schemas.microsoft.com/office/drawing/2014/main" id="{1E6DC1D3-F691-2644-9787-2FF74810DAA7}"/>
              </a:ext>
            </a:extLst>
          </p:cNvPr>
          <p:cNvCxnSpPr>
            <a:cxnSpLocks noChangeAspect="1"/>
          </p:cNvCxnSpPr>
          <p:nvPr/>
        </p:nvCxnSpPr>
        <p:spPr>
          <a:xfrm>
            <a:off x="2792978" y="1605530"/>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E61706F-0A29-EE49-B4DF-44F72D8FE9B4}"/>
              </a:ext>
            </a:extLst>
          </p:cNvPr>
          <p:cNvCxnSpPr>
            <a:cxnSpLocks/>
          </p:cNvCxnSpPr>
          <p:nvPr/>
        </p:nvCxnSpPr>
        <p:spPr>
          <a:xfrm>
            <a:off x="3296938" y="2207622"/>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E3FDE04-A409-5247-90D7-4CFD5C5FFA4B}"/>
              </a:ext>
            </a:extLst>
          </p:cNvPr>
          <p:cNvCxnSpPr>
            <a:cxnSpLocks noChangeAspect="1"/>
          </p:cNvCxnSpPr>
          <p:nvPr/>
        </p:nvCxnSpPr>
        <p:spPr>
          <a:xfrm flipH="1" flipV="1">
            <a:off x="4069953" y="2456812"/>
            <a:ext cx="200566"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598BA719-9710-E34E-A44F-30DEEF697B90}"/>
              </a:ext>
            </a:extLst>
          </p:cNvPr>
          <p:cNvSpPr>
            <a:spLocks noChangeAspect="1"/>
          </p:cNvSpPr>
          <p:nvPr/>
        </p:nvSpPr>
        <p:spPr>
          <a:xfrm>
            <a:off x="4222827" y="2872870"/>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26" name="Oval 25">
            <a:extLst>
              <a:ext uri="{FF2B5EF4-FFF2-40B4-BE49-F238E27FC236}">
                <a16:creationId xmlns:a16="http://schemas.microsoft.com/office/drawing/2014/main" id="{25B19C66-A911-9C45-9819-BF1B1C9C45BC}"/>
              </a:ext>
            </a:extLst>
          </p:cNvPr>
          <p:cNvSpPr>
            <a:spLocks noChangeAspect="1"/>
          </p:cNvSpPr>
          <p:nvPr/>
        </p:nvSpPr>
        <p:spPr>
          <a:xfrm>
            <a:off x="5164038" y="2694345"/>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27" name="Oval 26">
            <a:extLst>
              <a:ext uri="{FF2B5EF4-FFF2-40B4-BE49-F238E27FC236}">
                <a16:creationId xmlns:a16="http://schemas.microsoft.com/office/drawing/2014/main" id="{FF85D2FD-8E4A-0345-A0CE-F4E099B239BE}"/>
              </a:ext>
            </a:extLst>
          </p:cNvPr>
          <p:cNvSpPr>
            <a:spLocks noChangeAspect="1"/>
          </p:cNvSpPr>
          <p:nvPr/>
        </p:nvSpPr>
        <p:spPr>
          <a:xfrm>
            <a:off x="5708322" y="3323539"/>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28" name="Oval 27">
            <a:extLst>
              <a:ext uri="{FF2B5EF4-FFF2-40B4-BE49-F238E27FC236}">
                <a16:creationId xmlns:a16="http://schemas.microsoft.com/office/drawing/2014/main" id="{B8074C94-6845-9240-9DB4-BB57EAB1F8A3}"/>
              </a:ext>
            </a:extLst>
          </p:cNvPr>
          <p:cNvSpPr>
            <a:spLocks noChangeAspect="1"/>
          </p:cNvSpPr>
          <p:nvPr/>
        </p:nvSpPr>
        <p:spPr>
          <a:xfrm>
            <a:off x="5430318" y="4161911"/>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29" name="Oval 28">
            <a:extLst>
              <a:ext uri="{FF2B5EF4-FFF2-40B4-BE49-F238E27FC236}">
                <a16:creationId xmlns:a16="http://schemas.microsoft.com/office/drawing/2014/main" id="{14B9E68B-E619-CB4A-8D02-A06CB3F0D74F}"/>
              </a:ext>
            </a:extLst>
          </p:cNvPr>
          <p:cNvSpPr>
            <a:spLocks noChangeAspect="1"/>
          </p:cNvSpPr>
          <p:nvPr/>
        </p:nvSpPr>
        <p:spPr>
          <a:xfrm>
            <a:off x="4913118" y="3506419"/>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31" name="Oval 30">
            <a:extLst>
              <a:ext uri="{FF2B5EF4-FFF2-40B4-BE49-F238E27FC236}">
                <a16:creationId xmlns:a16="http://schemas.microsoft.com/office/drawing/2014/main" id="{2DA80F3A-EAB3-A94D-97DC-89E8EA4F3E32}"/>
              </a:ext>
            </a:extLst>
          </p:cNvPr>
          <p:cNvSpPr>
            <a:spLocks noChangeAspect="1"/>
          </p:cNvSpPr>
          <p:nvPr/>
        </p:nvSpPr>
        <p:spPr>
          <a:xfrm>
            <a:off x="4270519" y="3985815"/>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32" name="Straight Connector 31">
            <a:extLst>
              <a:ext uri="{FF2B5EF4-FFF2-40B4-BE49-F238E27FC236}">
                <a16:creationId xmlns:a16="http://schemas.microsoft.com/office/drawing/2014/main" id="{EF16763E-863F-0947-B940-1D33FA989D9E}"/>
              </a:ext>
            </a:extLst>
          </p:cNvPr>
          <p:cNvCxnSpPr>
            <a:cxnSpLocks noChangeAspect="1"/>
          </p:cNvCxnSpPr>
          <p:nvPr/>
        </p:nvCxnSpPr>
        <p:spPr>
          <a:xfrm flipH="1">
            <a:off x="4674529" y="2922003"/>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C9064F6-5C9B-1D4A-9375-008FCB6E98A2}"/>
              </a:ext>
            </a:extLst>
          </p:cNvPr>
          <p:cNvCxnSpPr>
            <a:cxnSpLocks noChangeAspect="1"/>
          </p:cNvCxnSpPr>
          <p:nvPr/>
        </p:nvCxnSpPr>
        <p:spPr>
          <a:xfrm flipH="1" flipV="1">
            <a:off x="5494549" y="3041949"/>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198D774-442E-DA40-8F55-E7C211E5E58A}"/>
              </a:ext>
            </a:extLst>
          </p:cNvPr>
          <p:cNvCxnSpPr>
            <a:cxnSpLocks noChangeAspect="1"/>
          </p:cNvCxnSpPr>
          <p:nvPr/>
        </p:nvCxnSpPr>
        <p:spPr>
          <a:xfrm flipH="1">
            <a:off x="5708324" y="3742725"/>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A5E6B917-310C-4849-B8C9-71C92EBEA7D6}"/>
              </a:ext>
            </a:extLst>
          </p:cNvPr>
          <p:cNvCxnSpPr>
            <a:cxnSpLocks noChangeAspect="1"/>
          </p:cNvCxnSpPr>
          <p:nvPr/>
        </p:nvCxnSpPr>
        <p:spPr>
          <a:xfrm flipH="1" flipV="1">
            <a:off x="5238695" y="3872179"/>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EE9ADB1-7762-AD48-A1B0-D1662D8F8544}"/>
              </a:ext>
            </a:extLst>
          </p:cNvPr>
          <p:cNvCxnSpPr>
            <a:cxnSpLocks noChangeAspect="1"/>
          </p:cNvCxnSpPr>
          <p:nvPr/>
        </p:nvCxnSpPr>
        <p:spPr>
          <a:xfrm flipH="1">
            <a:off x="4632457" y="3857555"/>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31EF499A-D89A-EE42-8514-40843FB50EF7}"/>
              </a:ext>
            </a:extLst>
          </p:cNvPr>
          <p:cNvSpPr>
            <a:spLocks noChangeAspect="1"/>
          </p:cNvSpPr>
          <p:nvPr/>
        </p:nvSpPr>
        <p:spPr>
          <a:xfrm>
            <a:off x="2508069" y="1197428"/>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20" name="Oval 19">
            <a:extLst>
              <a:ext uri="{FF2B5EF4-FFF2-40B4-BE49-F238E27FC236}">
                <a16:creationId xmlns:a16="http://schemas.microsoft.com/office/drawing/2014/main" id="{7C891ABF-9D11-B34B-A206-71DC51F3E89F}"/>
              </a:ext>
            </a:extLst>
          </p:cNvPr>
          <p:cNvSpPr>
            <a:spLocks noChangeAspect="1"/>
          </p:cNvSpPr>
          <p:nvPr/>
        </p:nvSpPr>
        <p:spPr>
          <a:xfrm>
            <a:off x="2873829" y="20247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21" name="Oval 20">
            <a:extLst>
              <a:ext uri="{FF2B5EF4-FFF2-40B4-BE49-F238E27FC236}">
                <a16:creationId xmlns:a16="http://schemas.microsoft.com/office/drawing/2014/main" id="{3C2B4A20-2F1D-154E-99B7-3BDE7B11015F}"/>
              </a:ext>
            </a:extLst>
          </p:cNvPr>
          <p:cNvSpPr>
            <a:spLocks noChangeAspect="1"/>
          </p:cNvSpPr>
          <p:nvPr/>
        </p:nvSpPr>
        <p:spPr>
          <a:xfrm>
            <a:off x="3757750" y="20247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22" name="Oval 21">
            <a:extLst>
              <a:ext uri="{FF2B5EF4-FFF2-40B4-BE49-F238E27FC236}">
                <a16:creationId xmlns:a16="http://schemas.microsoft.com/office/drawing/2014/main" id="{97FB3527-A41E-FC46-9E24-27495A0B0021}"/>
              </a:ext>
            </a:extLst>
          </p:cNvPr>
          <p:cNvSpPr>
            <a:spLocks noChangeAspect="1"/>
          </p:cNvSpPr>
          <p:nvPr/>
        </p:nvSpPr>
        <p:spPr>
          <a:xfrm>
            <a:off x="4497979" y="1458685"/>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23" name="Oval 22">
            <a:extLst>
              <a:ext uri="{FF2B5EF4-FFF2-40B4-BE49-F238E27FC236}">
                <a16:creationId xmlns:a16="http://schemas.microsoft.com/office/drawing/2014/main" id="{EE01BC26-FD5A-8E46-A012-AA09383239CB}"/>
              </a:ext>
            </a:extLst>
          </p:cNvPr>
          <p:cNvSpPr>
            <a:spLocks noChangeAspect="1"/>
          </p:cNvSpPr>
          <p:nvPr/>
        </p:nvSpPr>
        <p:spPr>
          <a:xfrm>
            <a:off x="5426436" y="12843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24" name="Oval 23">
            <a:extLst>
              <a:ext uri="{FF2B5EF4-FFF2-40B4-BE49-F238E27FC236}">
                <a16:creationId xmlns:a16="http://schemas.microsoft.com/office/drawing/2014/main" id="{132D04AA-F3EA-1747-BBED-534D8B015248}"/>
              </a:ext>
            </a:extLst>
          </p:cNvPr>
          <p:cNvSpPr>
            <a:spLocks noChangeAspect="1"/>
          </p:cNvSpPr>
          <p:nvPr/>
        </p:nvSpPr>
        <p:spPr>
          <a:xfrm>
            <a:off x="5970720" y="1913536"/>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30" name="Oval 29">
            <a:extLst>
              <a:ext uri="{FF2B5EF4-FFF2-40B4-BE49-F238E27FC236}">
                <a16:creationId xmlns:a16="http://schemas.microsoft.com/office/drawing/2014/main" id="{2E6FBDBC-A9F6-B040-A2CD-0CA82D1833C7}"/>
              </a:ext>
            </a:extLst>
          </p:cNvPr>
          <p:cNvSpPr>
            <a:spLocks noChangeAspect="1"/>
          </p:cNvSpPr>
          <p:nvPr/>
        </p:nvSpPr>
        <p:spPr>
          <a:xfrm>
            <a:off x="5692716" y="2751908"/>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35" name="Oval 34">
            <a:extLst>
              <a:ext uri="{FF2B5EF4-FFF2-40B4-BE49-F238E27FC236}">
                <a16:creationId xmlns:a16="http://schemas.microsoft.com/office/drawing/2014/main" id="{A9D68BAD-7432-9245-A69F-B3C332F4B2FB}"/>
              </a:ext>
            </a:extLst>
          </p:cNvPr>
          <p:cNvSpPr>
            <a:spLocks noChangeAspect="1"/>
          </p:cNvSpPr>
          <p:nvPr/>
        </p:nvSpPr>
        <p:spPr>
          <a:xfrm>
            <a:off x="5175516" y="2096416"/>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38" name="Oval 37">
            <a:extLst>
              <a:ext uri="{FF2B5EF4-FFF2-40B4-BE49-F238E27FC236}">
                <a16:creationId xmlns:a16="http://schemas.microsoft.com/office/drawing/2014/main" id="{A2007617-DACC-C74B-8A99-A657E135D247}"/>
              </a:ext>
            </a:extLst>
          </p:cNvPr>
          <p:cNvSpPr>
            <a:spLocks noChangeAspect="1"/>
          </p:cNvSpPr>
          <p:nvPr/>
        </p:nvSpPr>
        <p:spPr>
          <a:xfrm>
            <a:off x="4532917" y="257581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39" name="Straight Connector 38">
            <a:extLst>
              <a:ext uri="{FF2B5EF4-FFF2-40B4-BE49-F238E27FC236}">
                <a16:creationId xmlns:a16="http://schemas.microsoft.com/office/drawing/2014/main" id="{8F803076-1653-7A4F-871B-731D341A8ED0}"/>
              </a:ext>
            </a:extLst>
          </p:cNvPr>
          <p:cNvCxnSpPr>
            <a:cxnSpLocks noChangeAspect="1"/>
          </p:cNvCxnSpPr>
          <p:nvPr/>
        </p:nvCxnSpPr>
        <p:spPr>
          <a:xfrm>
            <a:off x="2792978" y="1605530"/>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58ABDFA-2947-124A-B6B6-0500BCAB5963}"/>
              </a:ext>
            </a:extLst>
          </p:cNvPr>
          <p:cNvCxnSpPr>
            <a:cxnSpLocks/>
          </p:cNvCxnSpPr>
          <p:nvPr/>
        </p:nvCxnSpPr>
        <p:spPr>
          <a:xfrm>
            <a:off x="3296938" y="2207622"/>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34A9B00-A030-6642-9921-A04526724057}"/>
              </a:ext>
            </a:extLst>
          </p:cNvPr>
          <p:cNvCxnSpPr>
            <a:cxnSpLocks noChangeAspect="1"/>
          </p:cNvCxnSpPr>
          <p:nvPr/>
        </p:nvCxnSpPr>
        <p:spPr>
          <a:xfrm flipH="1">
            <a:off x="4139790" y="1824445"/>
            <a:ext cx="358727"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75AC507-E875-E54E-953C-8DF7807F0FE9}"/>
              </a:ext>
            </a:extLst>
          </p:cNvPr>
          <p:cNvCxnSpPr>
            <a:cxnSpLocks noChangeAspect="1"/>
          </p:cNvCxnSpPr>
          <p:nvPr/>
        </p:nvCxnSpPr>
        <p:spPr>
          <a:xfrm flipH="1">
            <a:off x="4936927" y="1512000"/>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7C23477-1648-8A47-A33C-48AFF798AE56}"/>
              </a:ext>
            </a:extLst>
          </p:cNvPr>
          <p:cNvCxnSpPr>
            <a:cxnSpLocks noChangeAspect="1"/>
          </p:cNvCxnSpPr>
          <p:nvPr/>
        </p:nvCxnSpPr>
        <p:spPr>
          <a:xfrm flipH="1" flipV="1">
            <a:off x="5756947" y="1631946"/>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1BAA1EC-BC3D-A749-B0CD-7C981D24DE36}"/>
              </a:ext>
            </a:extLst>
          </p:cNvPr>
          <p:cNvCxnSpPr>
            <a:cxnSpLocks noChangeAspect="1"/>
          </p:cNvCxnSpPr>
          <p:nvPr/>
        </p:nvCxnSpPr>
        <p:spPr>
          <a:xfrm flipH="1">
            <a:off x="5970722" y="2332722"/>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8D91688-E263-414F-B91B-5BE4DCDE25CA}"/>
              </a:ext>
            </a:extLst>
          </p:cNvPr>
          <p:cNvCxnSpPr>
            <a:cxnSpLocks noChangeAspect="1"/>
          </p:cNvCxnSpPr>
          <p:nvPr/>
        </p:nvCxnSpPr>
        <p:spPr>
          <a:xfrm flipH="1" flipV="1">
            <a:off x="5501093" y="2462176"/>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5A02298-9475-EE4A-B3CB-3E50BD9AE218}"/>
              </a:ext>
            </a:extLst>
          </p:cNvPr>
          <p:cNvCxnSpPr>
            <a:cxnSpLocks noChangeAspect="1"/>
          </p:cNvCxnSpPr>
          <p:nvPr/>
        </p:nvCxnSpPr>
        <p:spPr>
          <a:xfrm flipH="1">
            <a:off x="4894855" y="2447552"/>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59277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a:extLst>
              <a:ext uri="{FF2B5EF4-FFF2-40B4-BE49-F238E27FC236}">
                <a16:creationId xmlns:a16="http://schemas.microsoft.com/office/drawing/2014/main" id="{C5485410-6E32-7343-BD00-A6C47454EBDA}"/>
              </a:ext>
            </a:extLst>
          </p:cNvPr>
          <p:cNvGrpSpPr/>
          <p:nvPr/>
        </p:nvGrpSpPr>
        <p:grpSpPr>
          <a:xfrm>
            <a:off x="1154021" y="945428"/>
            <a:ext cx="3828411" cy="1920240"/>
            <a:chOff x="2508069" y="1197428"/>
            <a:chExt cx="3828411" cy="1920240"/>
          </a:xfrm>
        </p:grpSpPr>
        <p:sp>
          <p:nvSpPr>
            <p:cNvPr id="4" name="Oval 3">
              <a:extLst>
                <a:ext uri="{FF2B5EF4-FFF2-40B4-BE49-F238E27FC236}">
                  <a16:creationId xmlns:a16="http://schemas.microsoft.com/office/drawing/2014/main" id="{C8F1F30F-8E47-5C4F-ADE9-CE76987CAD69}"/>
                </a:ext>
              </a:extLst>
            </p:cNvPr>
            <p:cNvSpPr>
              <a:spLocks noChangeAspect="1"/>
            </p:cNvSpPr>
            <p:nvPr/>
          </p:nvSpPr>
          <p:spPr>
            <a:xfrm>
              <a:off x="2508069" y="1197428"/>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5" name="Oval 4">
              <a:extLst>
                <a:ext uri="{FF2B5EF4-FFF2-40B4-BE49-F238E27FC236}">
                  <a16:creationId xmlns:a16="http://schemas.microsoft.com/office/drawing/2014/main" id="{2551F7A4-8D1B-7544-A13C-43969B35C36D}"/>
                </a:ext>
              </a:extLst>
            </p:cNvPr>
            <p:cNvSpPr>
              <a:spLocks noChangeAspect="1"/>
            </p:cNvSpPr>
            <p:nvPr/>
          </p:nvSpPr>
          <p:spPr>
            <a:xfrm>
              <a:off x="2873829" y="202474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6" name="Oval 5">
              <a:extLst>
                <a:ext uri="{FF2B5EF4-FFF2-40B4-BE49-F238E27FC236}">
                  <a16:creationId xmlns:a16="http://schemas.microsoft.com/office/drawing/2014/main" id="{6C45952C-9D57-474A-8DEA-92D151DD5B26}"/>
                </a:ext>
              </a:extLst>
            </p:cNvPr>
            <p:cNvSpPr>
              <a:spLocks noChangeAspect="1"/>
            </p:cNvSpPr>
            <p:nvPr/>
          </p:nvSpPr>
          <p:spPr>
            <a:xfrm>
              <a:off x="3757750" y="202474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7" name="Oval 6">
              <a:extLst>
                <a:ext uri="{FF2B5EF4-FFF2-40B4-BE49-F238E27FC236}">
                  <a16:creationId xmlns:a16="http://schemas.microsoft.com/office/drawing/2014/main" id="{F788353D-C50A-5C4D-90A2-0EBDC6C87273}"/>
                </a:ext>
              </a:extLst>
            </p:cNvPr>
            <p:cNvSpPr>
              <a:spLocks noChangeAspect="1"/>
            </p:cNvSpPr>
            <p:nvPr/>
          </p:nvSpPr>
          <p:spPr>
            <a:xfrm>
              <a:off x="4497979" y="145868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8" name="Oval 7">
              <a:extLst>
                <a:ext uri="{FF2B5EF4-FFF2-40B4-BE49-F238E27FC236}">
                  <a16:creationId xmlns:a16="http://schemas.microsoft.com/office/drawing/2014/main" id="{5B55EDB0-B9E3-0F4C-9C16-1A76E211F8EE}"/>
                </a:ext>
              </a:extLst>
            </p:cNvPr>
            <p:cNvSpPr>
              <a:spLocks noChangeAspect="1"/>
            </p:cNvSpPr>
            <p:nvPr/>
          </p:nvSpPr>
          <p:spPr>
            <a:xfrm>
              <a:off x="5426436" y="128434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9" name="Oval 8">
              <a:extLst>
                <a:ext uri="{FF2B5EF4-FFF2-40B4-BE49-F238E27FC236}">
                  <a16:creationId xmlns:a16="http://schemas.microsoft.com/office/drawing/2014/main" id="{F4CFA1D7-7661-B042-BE24-6A1A4B694306}"/>
                </a:ext>
              </a:extLst>
            </p:cNvPr>
            <p:cNvSpPr>
              <a:spLocks noChangeAspect="1"/>
            </p:cNvSpPr>
            <p:nvPr/>
          </p:nvSpPr>
          <p:spPr>
            <a:xfrm>
              <a:off x="5970720" y="1913536"/>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10" name="Oval 9">
              <a:extLst>
                <a:ext uri="{FF2B5EF4-FFF2-40B4-BE49-F238E27FC236}">
                  <a16:creationId xmlns:a16="http://schemas.microsoft.com/office/drawing/2014/main" id="{61B95177-C85E-8A4E-8900-6393182F8E23}"/>
                </a:ext>
              </a:extLst>
            </p:cNvPr>
            <p:cNvSpPr>
              <a:spLocks noChangeAspect="1"/>
            </p:cNvSpPr>
            <p:nvPr/>
          </p:nvSpPr>
          <p:spPr>
            <a:xfrm>
              <a:off x="5692716" y="2751908"/>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11" name="Oval 10">
              <a:extLst>
                <a:ext uri="{FF2B5EF4-FFF2-40B4-BE49-F238E27FC236}">
                  <a16:creationId xmlns:a16="http://schemas.microsoft.com/office/drawing/2014/main" id="{C8B9B8B3-892F-E243-B9A5-92CCD073FF2B}"/>
                </a:ext>
              </a:extLst>
            </p:cNvPr>
            <p:cNvSpPr>
              <a:spLocks noChangeAspect="1"/>
            </p:cNvSpPr>
            <p:nvPr/>
          </p:nvSpPr>
          <p:spPr>
            <a:xfrm>
              <a:off x="5175516" y="2096416"/>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12" name="Oval 11">
              <a:extLst>
                <a:ext uri="{FF2B5EF4-FFF2-40B4-BE49-F238E27FC236}">
                  <a16:creationId xmlns:a16="http://schemas.microsoft.com/office/drawing/2014/main" id="{C6D20BA2-275A-8745-B981-B1EE87B8C2F7}"/>
                </a:ext>
              </a:extLst>
            </p:cNvPr>
            <p:cNvSpPr>
              <a:spLocks noChangeAspect="1"/>
            </p:cNvSpPr>
            <p:nvPr/>
          </p:nvSpPr>
          <p:spPr>
            <a:xfrm>
              <a:off x="4532917" y="257581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14" name="Straight Connector 13">
              <a:extLst>
                <a:ext uri="{FF2B5EF4-FFF2-40B4-BE49-F238E27FC236}">
                  <a16:creationId xmlns:a16="http://schemas.microsoft.com/office/drawing/2014/main" id="{1E6DC1D3-F691-2644-9787-2FF74810DAA7}"/>
                </a:ext>
              </a:extLst>
            </p:cNvPr>
            <p:cNvCxnSpPr>
              <a:cxnSpLocks noChangeAspect="1"/>
            </p:cNvCxnSpPr>
            <p:nvPr/>
          </p:nvCxnSpPr>
          <p:spPr>
            <a:xfrm>
              <a:off x="2792976" y="1605530"/>
              <a:ext cx="161705"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E61706F-0A29-EE49-B4DF-44F72D8FE9B4}"/>
                </a:ext>
              </a:extLst>
            </p:cNvPr>
            <p:cNvCxnSpPr>
              <a:cxnSpLocks/>
            </p:cNvCxnSpPr>
            <p:nvPr/>
          </p:nvCxnSpPr>
          <p:spPr>
            <a:xfrm>
              <a:off x="3296938" y="2207622"/>
              <a:ext cx="36576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E3FDE04-A409-5247-90D7-4CFD5C5FFA4B}"/>
                </a:ext>
              </a:extLst>
            </p:cNvPr>
            <p:cNvCxnSpPr>
              <a:cxnSpLocks noChangeAspect="1"/>
            </p:cNvCxnSpPr>
            <p:nvPr/>
          </p:nvCxnSpPr>
          <p:spPr>
            <a:xfrm flipH="1">
              <a:off x="4139788" y="1824445"/>
              <a:ext cx="358727"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ED66AA9-2C9E-F047-82FB-0A592ED99D19}"/>
                </a:ext>
              </a:extLst>
            </p:cNvPr>
            <p:cNvCxnSpPr>
              <a:cxnSpLocks noChangeAspect="1"/>
            </p:cNvCxnSpPr>
            <p:nvPr/>
          </p:nvCxnSpPr>
          <p:spPr>
            <a:xfrm flipH="1">
              <a:off x="4936925" y="1512000"/>
              <a:ext cx="423061" cy="82296"/>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EA0477A-ED90-694A-9AC3-9213CA1CC366}"/>
                </a:ext>
              </a:extLst>
            </p:cNvPr>
            <p:cNvCxnSpPr>
              <a:cxnSpLocks noChangeAspect="1"/>
            </p:cNvCxnSpPr>
            <p:nvPr/>
          </p:nvCxnSpPr>
          <p:spPr>
            <a:xfrm flipH="1" flipV="1">
              <a:off x="5756945" y="1631946"/>
              <a:ext cx="237301"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EEF70CB-7DC4-E348-90EF-F2E4608DAAAD}"/>
                </a:ext>
              </a:extLst>
            </p:cNvPr>
            <p:cNvCxnSpPr>
              <a:cxnSpLocks noChangeAspect="1"/>
            </p:cNvCxnSpPr>
            <p:nvPr/>
          </p:nvCxnSpPr>
          <p:spPr>
            <a:xfrm flipH="1">
              <a:off x="5970720" y="2332722"/>
              <a:ext cx="121287"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5782EDF-7618-B646-88F4-80B01211DB5C}"/>
                </a:ext>
              </a:extLst>
            </p:cNvPr>
            <p:cNvCxnSpPr>
              <a:cxnSpLocks noChangeAspect="1"/>
            </p:cNvCxnSpPr>
            <p:nvPr/>
          </p:nvCxnSpPr>
          <p:spPr>
            <a:xfrm flipH="1" flipV="1">
              <a:off x="5501093" y="2462176"/>
              <a:ext cx="216446"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AF56158-ADBA-964A-9E56-460D8F5D963A}"/>
                </a:ext>
              </a:extLst>
            </p:cNvPr>
            <p:cNvCxnSpPr>
              <a:cxnSpLocks noChangeAspect="1"/>
            </p:cNvCxnSpPr>
            <p:nvPr/>
          </p:nvCxnSpPr>
          <p:spPr>
            <a:xfrm flipH="1">
              <a:off x="4894855" y="2447552"/>
              <a:ext cx="274320" cy="20465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20" name="Oval 19">
            <a:extLst>
              <a:ext uri="{FF2B5EF4-FFF2-40B4-BE49-F238E27FC236}">
                <a16:creationId xmlns:a16="http://schemas.microsoft.com/office/drawing/2014/main" id="{D27BB7E7-910E-C044-AE0F-54B2A9B15476}"/>
              </a:ext>
            </a:extLst>
          </p:cNvPr>
          <p:cNvSpPr>
            <a:spLocks noChangeAspect="1"/>
          </p:cNvSpPr>
          <p:nvPr/>
        </p:nvSpPr>
        <p:spPr>
          <a:xfrm>
            <a:off x="6417843" y="-201777"/>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21" name="Oval 20">
            <a:extLst>
              <a:ext uri="{FF2B5EF4-FFF2-40B4-BE49-F238E27FC236}">
                <a16:creationId xmlns:a16="http://schemas.microsoft.com/office/drawing/2014/main" id="{0D9FC29D-570C-034E-93F5-85715BA43C93}"/>
              </a:ext>
            </a:extLst>
          </p:cNvPr>
          <p:cNvSpPr>
            <a:spLocks noChangeAspect="1"/>
          </p:cNvSpPr>
          <p:nvPr/>
        </p:nvSpPr>
        <p:spPr>
          <a:xfrm>
            <a:off x="6783603" y="625537"/>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23" name="Oval 22">
            <a:extLst>
              <a:ext uri="{FF2B5EF4-FFF2-40B4-BE49-F238E27FC236}">
                <a16:creationId xmlns:a16="http://schemas.microsoft.com/office/drawing/2014/main" id="{6B22FDAF-3D54-7D41-81CA-7464B3C16099}"/>
              </a:ext>
            </a:extLst>
          </p:cNvPr>
          <p:cNvSpPr>
            <a:spLocks noChangeAspect="1"/>
          </p:cNvSpPr>
          <p:nvPr/>
        </p:nvSpPr>
        <p:spPr>
          <a:xfrm>
            <a:off x="7667524" y="625537"/>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cxnSp>
        <p:nvCxnSpPr>
          <p:cNvPr id="25" name="Straight Connector 24">
            <a:extLst>
              <a:ext uri="{FF2B5EF4-FFF2-40B4-BE49-F238E27FC236}">
                <a16:creationId xmlns:a16="http://schemas.microsoft.com/office/drawing/2014/main" id="{1448904B-61A1-5944-90A2-0A5D91EB1E25}"/>
              </a:ext>
            </a:extLst>
          </p:cNvPr>
          <p:cNvCxnSpPr>
            <a:cxnSpLocks noChangeAspect="1"/>
          </p:cNvCxnSpPr>
          <p:nvPr/>
        </p:nvCxnSpPr>
        <p:spPr>
          <a:xfrm>
            <a:off x="6702752" y="206325"/>
            <a:ext cx="161705"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31172ED-129B-A344-B9E3-857B3BEB9A73}"/>
              </a:ext>
            </a:extLst>
          </p:cNvPr>
          <p:cNvCxnSpPr>
            <a:cxnSpLocks/>
          </p:cNvCxnSpPr>
          <p:nvPr/>
        </p:nvCxnSpPr>
        <p:spPr>
          <a:xfrm>
            <a:off x="7206712" y="808417"/>
            <a:ext cx="36576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5AB66A7-A220-EB44-8A6B-ED3477895082}"/>
              </a:ext>
            </a:extLst>
          </p:cNvPr>
          <p:cNvCxnSpPr>
            <a:cxnSpLocks noChangeAspect="1"/>
          </p:cNvCxnSpPr>
          <p:nvPr/>
        </p:nvCxnSpPr>
        <p:spPr>
          <a:xfrm flipH="1" flipV="1">
            <a:off x="7979727" y="1057607"/>
            <a:ext cx="200566"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B094BA09-3609-6A48-B929-A8A3647B9532}"/>
              </a:ext>
            </a:extLst>
          </p:cNvPr>
          <p:cNvSpPr>
            <a:spLocks noChangeAspect="1"/>
          </p:cNvSpPr>
          <p:nvPr/>
        </p:nvSpPr>
        <p:spPr>
          <a:xfrm>
            <a:off x="8132601" y="1473665"/>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29" name="Oval 28">
            <a:extLst>
              <a:ext uri="{FF2B5EF4-FFF2-40B4-BE49-F238E27FC236}">
                <a16:creationId xmlns:a16="http://schemas.microsoft.com/office/drawing/2014/main" id="{374CDD61-7432-334C-92D1-43FB883D1DDE}"/>
              </a:ext>
            </a:extLst>
          </p:cNvPr>
          <p:cNvSpPr>
            <a:spLocks noChangeAspect="1"/>
          </p:cNvSpPr>
          <p:nvPr/>
        </p:nvSpPr>
        <p:spPr>
          <a:xfrm>
            <a:off x="9073812" y="1295140"/>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31" name="Oval 30">
            <a:extLst>
              <a:ext uri="{FF2B5EF4-FFF2-40B4-BE49-F238E27FC236}">
                <a16:creationId xmlns:a16="http://schemas.microsoft.com/office/drawing/2014/main" id="{71A69224-E89F-2A49-A97A-34787FDDEE58}"/>
              </a:ext>
            </a:extLst>
          </p:cNvPr>
          <p:cNvSpPr>
            <a:spLocks noChangeAspect="1"/>
          </p:cNvSpPr>
          <p:nvPr/>
        </p:nvSpPr>
        <p:spPr>
          <a:xfrm>
            <a:off x="9618096" y="1924334"/>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32" name="Oval 31">
            <a:extLst>
              <a:ext uri="{FF2B5EF4-FFF2-40B4-BE49-F238E27FC236}">
                <a16:creationId xmlns:a16="http://schemas.microsoft.com/office/drawing/2014/main" id="{454AAD25-9107-2F44-85CB-882D1214A40A}"/>
              </a:ext>
            </a:extLst>
          </p:cNvPr>
          <p:cNvSpPr>
            <a:spLocks noChangeAspect="1"/>
          </p:cNvSpPr>
          <p:nvPr/>
        </p:nvSpPr>
        <p:spPr>
          <a:xfrm>
            <a:off x="9340092" y="2762706"/>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33" name="Oval 32">
            <a:extLst>
              <a:ext uri="{FF2B5EF4-FFF2-40B4-BE49-F238E27FC236}">
                <a16:creationId xmlns:a16="http://schemas.microsoft.com/office/drawing/2014/main" id="{04F58D76-7DEB-274A-937B-E867B8427810}"/>
              </a:ext>
            </a:extLst>
          </p:cNvPr>
          <p:cNvSpPr>
            <a:spLocks noChangeAspect="1"/>
          </p:cNvSpPr>
          <p:nvPr/>
        </p:nvSpPr>
        <p:spPr>
          <a:xfrm>
            <a:off x="8822892" y="2107214"/>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34" name="Oval 33">
            <a:extLst>
              <a:ext uri="{FF2B5EF4-FFF2-40B4-BE49-F238E27FC236}">
                <a16:creationId xmlns:a16="http://schemas.microsoft.com/office/drawing/2014/main" id="{A6845F0D-8F27-2442-BE4D-CA4BA642BD38}"/>
              </a:ext>
            </a:extLst>
          </p:cNvPr>
          <p:cNvSpPr>
            <a:spLocks noChangeAspect="1"/>
          </p:cNvSpPr>
          <p:nvPr/>
        </p:nvSpPr>
        <p:spPr>
          <a:xfrm>
            <a:off x="8180293" y="2586610"/>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36" name="Straight Connector 35">
            <a:extLst>
              <a:ext uri="{FF2B5EF4-FFF2-40B4-BE49-F238E27FC236}">
                <a16:creationId xmlns:a16="http://schemas.microsoft.com/office/drawing/2014/main" id="{3AB48E16-A0D6-2D46-A23C-7A155CB69962}"/>
              </a:ext>
            </a:extLst>
          </p:cNvPr>
          <p:cNvCxnSpPr>
            <a:cxnSpLocks noChangeAspect="1"/>
          </p:cNvCxnSpPr>
          <p:nvPr/>
        </p:nvCxnSpPr>
        <p:spPr>
          <a:xfrm flipH="1">
            <a:off x="8584303" y="1522798"/>
            <a:ext cx="423061" cy="82296"/>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4D0D942-9B69-824E-A595-C170338AC3B2}"/>
              </a:ext>
            </a:extLst>
          </p:cNvPr>
          <p:cNvCxnSpPr>
            <a:cxnSpLocks noChangeAspect="1"/>
          </p:cNvCxnSpPr>
          <p:nvPr/>
        </p:nvCxnSpPr>
        <p:spPr>
          <a:xfrm flipH="1" flipV="1">
            <a:off x="9404323" y="1642744"/>
            <a:ext cx="237301"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B61F565-C990-E740-AB9C-A7707C6B216D}"/>
              </a:ext>
            </a:extLst>
          </p:cNvPr>
          <p:cNvCxnSpPr>
            <a:cxnSpLocks noChangeAspect="1"/>
          </p:cNvCxnSpPr>
          <p:nvPr/>
        </p:nvCxnSpPr>
        <p:spPr>
          <a:xfrm flipH="1">
            <a:off x="9618098" y="2343520"/>
            <a:ext cx="121287"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82CC1E8-A22E-224F-B816-B785729407AD}"/>
              </a:ext>
            </a:extLst>
          </p:cNvPr>
          <p:cNvCxnSpPr>
            <a:cxnSpLocks noChangeAspect="1"/>
          </p:cNvCxnSpPr>
          <p:nvPr/>
        </p:nvCxnSpPr>
        <p:spPr>
          <a:xfrm flipH="1" flipV="1">
            <a:off x="9148469" y="2472974"/>
            <a:ext cx="216446"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98A8466-ACBC-094F-AD77-E4E646B66FD6}"/>
              </a:ext>
            </a:extLst>
          </p:cNvPr>
          <p:cNvCxnSpPr>
            <a:cxnSpLocks noChangeAspect="1"/>
          </p:cNvCxnSpPr>
          <p:nvPr/>
        </p:nvCxnSpPr>
        <p:spPr>
          <a:xfrm flipH="1">
            <a:off x="8542231" y="2458350"/>
            <a:ext cx="274320" cy="20465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7FDDB83C-01BA-544B-91B7-3E6CE131085E}"/>
              </a:ext>
            </a:extLst>
          </p:cNvPr>
          <p:cNvSpPr>
            <a:spLocks noChangeAspect="1"/>
          </p:cNvSpPr>
          <p:nvPr/>
        </p:nvSpPr>
        <p:spPr>
          <a:xfrm>
            <a:off x="3777456" y="4017785"/>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43" name="Oval 42">
            <a:extLst>
              <a:ext uri="{FF2B5EF4-FFF2-40B4-BE49-F238E27FC236}">
                <a16:creationId xmlns:a16="http://schemas.microsoft.com/office/drawing/2014/main" id="{D08A70AC-318B-2F4E-8A9A-249373AA4C88}"/>
              </a:ext>
            </a:extLst>
          </p:cNvPr>
          <p:cNvSpPr>
            <a:spLocks noChangeAspect="1"/>
          </p:cNvSpPr>
          <p:nvPr/>
        </p:nvSpPr>
        <p:spPr>
          <a:xfrm>
            <a:off x="4143216" y="4845099"/>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44" name="Oval 43">
            <a:extLst>
              <a:ext uri="{FF2B5EF4-FFF2-40B4-BE49-F238E27FC236}">
                <a16:creationId xmlns:a16="http://schemas.microsoft.com/office/drawing/2014/main" id="{B6931E03-1BDC-9D47-A702-7FFE29771F86}"/>
              </a:ext>
            </a:extLst>
          </p:cNvPr>
          <p:cNvSpPr>
            <a:spLocks noChangeAspect="1"/>
          </p:cNvSpPr>
          <p:nvPr/>
        </p:nvSpPr>
        <p:spPr>
          <a:xfrm>
            <a:off x="5027137" y="4845099"/>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cxnSp>
        <p:nvCxnSpPr>
          <p:cNvPr id="45" name="Straight Connector 44">
            <a:extLst>
              <a:ext uri="{FF2B5EF4-FFF2-40B4-BE49-F238E27FC236}">
                <a16:creationId xmlns:a16="http://schemas.microsoft.com/office/drawing/2014/main" id="{917566B4-AB3B-9841-A74C-24EC8FCC6661}"/>
              </a:ext>
            </a:extLst>
          </p:cNvPr>
          <p:cNvCxnSpPr>
            <a:cxnSpLocks noChangeAspect="1"/>
          </p:cNvCxnSpPr>
          <p:nvPr/>
        </p:nvCxnSpPr>
        <p:spPr>
          <a:xfrm>
            <a:off x="4062365" y="4425887"/>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A97F108-A222-C545-A7AD-B0B5F0AAA05B}"/>
              </a:ext>
            </a:extLst>
          </p:cNvPr>
          <p:cNvCxnSpPr>
            <a:cxnSpLocks/>
          </p:cNvCxnSpPr>
          <p:nvPr/>
        </p:nvCxnSpPr>
        <p:spPr>
          <a:xfrm>
            <a:off x="4566325" y="5027979"/>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33F21C4-2402-2E4C-99C6-06BD1B64235D}"/>
              </a:ext>
            </a:extLst>
          </p:cNvPr>
          <p:cNvCxnSpPr>
            <a:cxnSpLocks noChangeAspect="1"/>
          </p:cNvCxnSpPr>
          <p:nvPr/>
        </p:nvCxnSpPr>
        <p:spPr>
          <a:xfrm flipH="1" flipV="1">
            <a:off x="5339340" y="5277169"/>
            <a:ext cx="200566"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A31015ED-1700-1444-8E18-3E2943AFB374}"/>
              </a:ext>
            </a:extLst>
          </p:cNvPr>
          <p:cNvSpPr>
            <a:spLocks noChangeAspect="1"/>
          </p:cNvSpPr>
          <p:nvPr/>
        </p:nvSpPr>
        <p:spPr>
          <a:xfrm>
            <a:off x="5492214" y="5693227"/>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50" name="Oval 49">
            <a:extLst>
              <a:ext uri="{FF2B5EF4-FFF2-40B4-BE49-F238E27FC236}">
                <a16:creationId xmlns:a16="http://schemas.microsoft.com/office/drawing/2014/main" id="{F0AF1C81-507D-014A-9F66-769B649B0D5E}"/>
              </a:ext>
            </a:extLst>
          </p:cNvPr>
          <p:cNvSpPr>
            <a:spLocks noChangeAspect="1"/>
          </p:cNvSpPr>
          <p:nvPr/>
        </p:nvSpPr>
        <p:spPr>
          <a:xfrm>
            <a:off x="6433425" y="5514702"/>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51" name="Oval 50">
            <a:extLst>
              <a:ext uri="{FF2B5EF4-FFF2-40B4-BE49-F238E27FC236}">
                <a16:creationId xmlns:a16="http://schemas.microsoft.com/office/drawing/2014/main" id="{E651C119-C487-7C4D-B77B-DBEDAAA0DDC4}"/>
              </a:ext>
            </a:extLst>
          </p:cNvPr>
          <p:cNvSpPr>
            <a:spLocks noChangeAspect="1"/>
          </p:cNvSpPr>
          <p:nvPr/>
        </p:nvSpPr>
        <p:spPr>
          <a:xfrm>
            <a:off x="6977709" y="6143896"/>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52" name="Oval 51">
            <a:extLst>
              <a:ext uri="{FF2B5EF4-FFF2-40B4-BE49-F238E27FC236}">
                <a16:creationId xmlns:a16="http://schemas.microsoft.com/office/drawing/2014/main" id="{09973839-BF3D-0941-AD55-7D7B288E1BD4}"/>
              </a:ext>
            </a:extLst>
          </p:cNvPr>
          <p:cNvSpPr>
            <a:spLocks noChangeAspect="1"/>
          </p:cNvSpPr>
          <p:nvPr/>
        </p:nvSpPr>
        <p:spPr>
          <a:xfrm>
            <a:off x="6699705" y="6982268"/>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53" name="Oval 52">
            <a:extLst>
              <a:ext uri="{FF2B5EF4-FFF2-40B4-BE49-F238E27FC236}">
                <a16:creationId xmlns:a16="http://schemas.microsoft.com/office/drawing/2014/main" id="{14E14222-08B5-4A42-9EB4-97A0933CDB10}"/>
              </a:ext>
            </a:extLst>
          </p:cNvPr>
          <p:cNvSpPr>
            <a:spLocks noChangeAspect="1"/>
          </p:cNvSpPr>
          <p:nvPr/>
        </p:nvSpPr>
        <p:spPr>
          <a:xfrm>
            <a:off x="6182505" y="6326776"/>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54" name="Oval 53">
            <a:extLst>
              <a:ext uri="{FF2B5EF4-FFF2-40B4-BE49-F238E27FC236}">
                <a16:creationId xmlns:a16="http://schemas.microsoft.com/office/drawing/2014/main" id="{1DDE99BE-3261-CA47-91C3-E2470F098FC3}"/>
              </a:ext>
            </a:extLst>
          </p:cNvPr>
          <p:cNvSpPr>
            <a:spLocks noChangeAspect="1"/>
          </p:cNvSpPr>
          <p:nvPr/>
        </p:nvSpPr>
        <p:spPr>
          <a:xfrm>
            <a:off x="5539906" y="6806172"/>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55" name="Straight Connector 54">
            <a:extLst>
              <a:ext uri="{FF2B5EF4-FFF2-40B4-BE49-F238E27FC236}">
                <a16:creationId xmlns:a16="http://schemas.microsoft.com/office/drawing/2014/main" id="{D7E8C9FF-BF4B-7F40-844A-AAB3517CF5D2}"/>
              </a:ext>
            </a:extLst>
          </p:cNvPr>
          <p:cNvCxnSpPr>
            <a:cxnSpLocks noChangeAspect="1"/>
          </p:cNvCxnSpPr>
          <p:nvPr/>
        </p:nvCxnSpPr>
        <p:spPr>
          <a:xfrm flipH="1">
            <a:off x="5943916" y="5742360"/>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6C6D732-8AD2-A64E-BCF1-81B8BAEB8351}"/>
              </a:ext>
            </a:extLst>
          </p:cNvPr>
          <p:cNvCxnSpPr>
            <a:cxnSpLocks noChangeAspect="1"/>
          </p:cNvCxnSpPr>
          <p:nvPr/>
        </p:nvCxnSpPr>
        <p:spPr>
          <a:xfrm flipH="1" flipV="1">
            <a:off x="6763936" y="5862306"/>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6282F536-BE63-B34D-BA3A-989740036732}"/>
              </a:ext>
            </a:extLst>
          </p:cNvPr>
          <p:cNvCxnSpPr>
            <a:cxnSpLocks noChangeAspect="1"/>
          </p:cNvCxnSpPr>
          <p:nvPr/>
        </p:nvCxnSpPr>
        <p:spPr>
          <a:xfrm flipH="1">
            <a:off x="6977711" y="6563082"/>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EA9D623-1909-5C42-9EE0-E5178696D7E6}"/>
              </a:ext>
            </a:extLst>
          </p:cNvPr>
          <p:cNvCxnSpPr>
            <a:cxnSpLocks noChangeAspect="1"/>
          </p:cNvCxnSpPr>
          <p:nvPr/>
        </p:nvCxnSpPr>
        <p:spPr>
          <a:xfrm flipH="1" flipV="1">
            <a:off x="6508082" y="6692536"/>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E717985-8339-C84B-A6CD-2FA3F196CFAB}"/>
              </a:ext>
            </a:extLst>
          </p:cNvPr>
          <p:cNvCxnSpPr>
            <a:cxnSpLocks noChangeAspect="1"/>
          </p:cNvCxnSpPr>
          <p:nvPr/>
        </p:nvCxnSpPr>
        <p:spPr>
          <a:xfrm flipH="1">
            <a:off x="5901844" y="6677912"/>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B9A6E754-EBCF-C844-87E5-BCDE7EE65146}"/>
              </a:ext>
            </a:extLst>
          </p:cNvPr>
          <p:cNvSpPr>
            <a:spLocks noChangeAspect="1"/>
          </p:cNvSpPr>
          <p:nvPr/>
        </p:nvSpPr>
        <p:spPr>
          <a:xfrm>
            <a:off x="3777456" y="4017785"/>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61" name="Oval 60">
            <a:extLst>
              <a:ext uri="{FF2B5EF4-FFF2-40B4-BE49-F238E27FC236}">
                <a16:creationId xmlns:a16="http://schemas.microsoft.com/office/drawing/2014/main" id="{374FA2C3-8D47-9C4F-92E4-040232FE71F8}"/>
              </a:ext>
            </a:extLst>
          </p:cNvPr>
          <p:cNvSpPr>
            <a:spLocks noChangeAspect="1"/>
          </p:cNvSpPr>
          <p:nvPr/>
        </p:nvSpPr>
        <p:spPr>
          <a:xfrm>
            <a:off x="4143216" y="4845099"/>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62" name="Oval 61">
            <a:extLst>
              <a:ext uri="{FF2B5EF4-FFF2-40B4-BE49-F238E27FC236}">
                <a16:creationId xmlns:a16="http://schemas.microsoft.com/office/drawing/2014/main" id="{E23C1B1A-D2A5-194C-82B8-6B1A68C8EE3C}"/>
              </a:ext>
            </a:extLst>
          </p:cNvPr>
          <p:cNvSpPr>
            <a:spLocks noChangeAspect="1"/>
          </p:cNvSpPr>
          <p:nvPr/>
        </p:nvSpPr>
        <p:spPr>
          <a:xfrm>
            <a:off x="5027137" y="4845099"/>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63" name="Oval 62">
            <a:extLst>
              <a:ext uri="{FF2B5EF4-FFF2-40B4-BE49-F238E27FC236}">
                <a16:creationId xmlns:a16="http://schemas.microsoft.com/office/drawing/2014/main" id="{FCC42CBD-CBED-B443-9D2C-B0876C0EB375}"/>
              </a:ext>
            </a:extLst>
          </p:cNvPr>
          <p:cNvSpPr>
            <a:spLocks noChangeAspect="1"/>
          </p:cNvSpPr>
          <p:nvPr/>
        </p:nvSpPr>
        <p:spPr>
          <a:xfrm>
            <a:off x="5767366" y="42790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64" name="Oval 63">
            <a:extLst>
              <a:ext uri="{FF2B5EF4-FFF2-40B4-BE49-F238E27FC236}">
                <a16:creationId xmlns:a16="http://schemas.microsoft.com/office/drawing/2014/main" id="{6D06E1C1-2EE4-A842-B026-E2AEC2153A1C}"/>
              </a:ext>
            </a:extLst>
          </p:cNvPr>
          <p:cNvSpPr>
            <a:spLocks noChangeAspect="1"/>
          </p:cNvSpPr>
          <p:nvPr/>
        </p:nvSpPr>
        <p:spPr>
          <a:xfrm>
            <a:off x="6695823" y="4104699"/>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65" name="Oval 64">
            <a:extLst>
              <a:ext uri="{FF2B5EF4-FFF2-40B4-BE49-F238E27FC236}">
                <a16:creationId xmlns:a16="http://schemas.microsoft.com/office/drawing/2014/main" id="{9D8C5704-3780-3447-95B0-C4DEF2ADCC03}"/>
              </a:ext>
            </a:extLst>
          </p:cNvPr>
          <p:cNvSpPr>
            <a:spLocks noChangeAspect="1"/>
          </p:cNvSpPr>
          <p:nvPr/>
        </p:nvSpPr>
        <p:spPr>
          <a:xfrm>
            <a:off x="7240107" y="4733893"/>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66" name="Oval 65">
            <a:extLst>
              <a:ext uri="{FF2B5EF4-FFF2-40B4-BE49-F238E27FC236}">
                <a16:creationId xmlns:a16="http://schemas.microsoft.com/office/drawing/2014/main" id="{C529C584-55E1-BF48-B8EE-D037CFC16B1D}"/>
              </a:ext>
            </a:extLst>
          </p:cNvPr>
          <p:cNvSpPr>
            <a:spLocks noChangeAspect="1"/>
          </p:cNvSpPr>
          <p:nvPr/>
        </p:nvSpPr>
        <p:spPr>
          <a:xfrm>
            <a:off x="6962103" y="5572265"/>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67" name="Oval 66">
            <a:extLst>
              <a:ext uri="{FF2B5EF4-FFF2-40B4-BE49-F238E27FC236}">
                <a16:creationId xmlns:a16="http://schemas.microsoft.com/office/drawing/2014/main" id="{91E8CFEB-B2A8-C540-9CC6-F84FEDF98D92}"/>
              </a:ext>
            </a:extLst>
          </p:cNvPr>
          <p:cNvSpPr>
            <a:spLocks noChangeAspect="1"/>
          </p:cNvSpPr>
          <p:nvPr/>
        </p:nvSpPr>
        <p:spPr>
          <a:xfrm>
            <a:off x="6444903" y="4916773"/>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68" name="Oval 67">
            <a:extLst>
              <a:ext uri="{FF2B5EF4-FFF2-40B4-BE49-F238E27FC236}">
                <a16:creationId xmlns:a16="http://schemas.microsoft.com/office/drawing/2014/main" id="{5E96B2DA-4FB9-794B-9082-45BEF1D8346D}"/>
              </a:ext>
            </a:extLst>
          </p:cNvPr>
          <p:cNvSpPr>
            <a:spLocks noChangeAspect="1"/>
          </p:cNvSpPr>
          <p:nvPr/>
        </p:nvSpPr>
        <p:spPr>
          <a:xfrm>
            <a:off x="5802304" y="5396169"/>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69" name="Straight Connector 68">
            <a:extLst>
              <a:ext uri="{FF2B5EF4-FFF2-40B4-BE49-F238E27FC236}">
                <a16:creationId xmlns:a16="http://schemas.microsoft.com/office/drawing/2014/main" id="{18858B67-323E-DB43-A8E4-B74DE943F6A3}"/>
              </a:ext>
            </a:extLst>
          </p:cNvPr>
          <p:cNvCxnSpPr>
            <a:cxnSpLocks noChangeAspect="1"/>
          </p:cNvCxnSpPr>
          <p:nvPr/>
        </p:nvCxnSpPr>
        <p:spPr>
          <a:xfrm>
            <a:off x="4062365" y="4425887"/>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1849406-2E3C-0147-89A0-F7095341F3BB}"/>
              </a:ext>
            </a:extLst>
          </p:cNvPr>
          <p:cNvCxnSpPr>
            <a:cxnSpLocks/>
          </p:cNvCxnSpPr>
          <p:nvPr/>
        </p:nvCxnSpPr>
        <p:spPr>
          <a:xfrm>
            <a:off x="4566325" y="5027979"/>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E9F5719-6290-E84B-8F2C-09B2161AA225}"/>
              </a:ext>
            </a:extLst>
          </p:cNvPr>
          <p:cNvCxnSpPr>
            <a:cxnSpLocks noChangeAspect="1"/>
          </p:cNvCxnSpPr>
          <p:nvPr/>
        </p:nvCxnSpPr>
        <p:spPr>
          <a:xfrm flipH="1">
            <a:off x="5409177" y="4644802"/>
            <a:ext cx="358727"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BDDDE65-8C13-8948-A884-E24537CD73BF}"/>
              </a:ext>
            </a:extLst>
          </p:cNvPr>
          <p:cNvCxnSpPr>
            <a:cxnSpLocks noChangeAspect="1"/>
          </p:cNvCxnSpPr>
          <p:nvPr/>
        </p:nvCxnSpPr>
        <p:spPr>
          <a:xfrm flipH="1">
            <a:off x="6206314" y="4332357"/>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4CD38B1A-2892-414F-BC9D-C771C470A56F}"/>
              </a:ext>
            </a:extLst>
          </p:cNvPr>
          <p:cNvCxnSpPr>
            <a:cxnSpLocks noChangeAspect="1"/>
          </p:cNvCxnSpPr>
          <p:nvPr/>
        </p:nvCxnSpPr>
        <p:spPr>
          <a:xfrm flipH="1" flipV="1">
            <a:off x="7026334" y="4452303"/>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D52504B-A926-694C-9C32-9A7E0D08DE06}"/>
              </a:ext>
            </a:extLst>
          </p:cNvPr>
          <p:cNvCxnSpPr>
            <a:cxnSpLocks noChangeAspect="1"/>
          </p:cNvCxnSpPr>
          <p:nvPr/>
        </p:nvCxnSpPr>
        <p:spPr>
          <a:xfrm flipH="1">
            <a:off x="7240109" y="5153079"/>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5E05506-079B-3640-918F-2E18C91AE9C7}"/>
              </a:ext>
            </a:extLst>
          </p:cNvPr>
          <p:cNvCxnSpPr>
            <a:cxnSpLocks noChangeAspect="1"/>
          </p:cNvCxnSpPr>
          <p:nvPr/>
        </p:nvCxnSpPr>
        <p:spPr>
          <a:xfrm flipH="1" flipV="1">
            <a:off x="6770480" y="5282533"/>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FDB18545-D9D2-5A47-BF4B-498A45C39781}"/>
              </a:ext>
            </a:extLst>
          </p:cNvPr>
          <p:cNvCxnSpPr>
            <a:cxnSpLocks noChangeAspect="1"/>
          </p:cNvCxnSpPr>
          <p:nvPr/>
        </p:nvCxnSpPr>
        <p:spPr>
          <a:xfrm flipH="1">
            <a:off x="6164242" y="5267909"/>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4138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a:extLst>
              <a:ext uri="{FF2B5EF4-FFF2-40B4-BE49-F238E27FC236}">
                <a16:creationId xmlns:a16="http://schemas.microsoft.com/office/drawing/2014/main" id="{C5485410-6E32-7343-BD00-A6C47454EBDA}"/>
              </a:ext>
            </a:extLst>
          </p:cNvPr>
          <p:cNvGrpSpPr/>
          <p:nvPr/>
        </p:nvGrpSpPr>
        <p:grpSpPr>
          <a:xfrm>
            <a:off x="1572112" y="1068956"/>
            <a:ext cx="3828411" cy="1920240"/>
            <a:chOff x="2508069" y="1197428"/>
            <a:chExt cx="3828411" cy="1920240"/>
          </a:xfrm>
        </p:grpSpPr>
        <p:sp>
          <p:nvSpPr>
            <p:cNvPr id="4" name="Oval 3">
              <a:extLst>
                <a:ext uri="{FF2B5EF4-FFF2-40B4-BE49-F238E27FC236}">
                  <a16:creationId xmlns:a16="http://schemas.microsoft.com/office/drawing/2014/main" id="{C8F1F30F-8E47-5C4F-ADE9-CE76987CAD69}"/>
                </a:ext>
              </a:extLst>
            </p:cNvPr>
            <p:cNvSpPr>
              <a:spLocks noChangeAspect="1"/>
            </p:cNvSpPr>
            <p:nvPr/>
          </p:nvSpPr>
          <p:spPr>
            <a:xfrm>
              <a:off x="2508069" y="1197428"/>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5" name="Oval 4">
              <a:extLst>
                <a:ext uri="{FF2B5EF4-FFF2-40B4-BE49-F238E27FC236}">
                  <a16:creationId xmlns:a16="http://schemas.microsoft.com/office/drawing/2014/main" id="{2551F7A4-8D1B-7544-A13C-43969B35C36D}"/>
                </a:ext>
              </a:extLst>
            </p:cNvPr>
            <p:cNvSpPr>
              <a:spLocks noChangeAspect="1"/>
            </p:cNvSpPr>
            <p:nvPr/>
          </p:nvSpPr>
          <p:spPr>
            <a:xfrm>
              <a:off x="2873829" y="202474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6" name="Oval 5">
              <a:extLst>
                <a:ext uri="{FF2B5EF4-FFF2-40B4-BE49-F238E27FC236}">
                  <a16:creationId xmlns:a16="http://schemas.microsoft.com/office/drawing/2014/main" id="{6C45952C-9D57-474A-8DEA-92D151DD5B26}"/>
                </a:ext>
              </a:extLst>
            </p:cNvPr>
            <p:cNvSpPr>
              <a:spLocks noChangeAspect="1"/>
            </p:cNvSpPr>
            <p:nvPr/>
          </p:nvSpPr>
          <p:spPr>
            <a:xfrm>
              <a:off x="3757750" y="202474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7" name="Oval 6">
              <a:extLst>
                <a:ext uri="{FF2B5EF4-FFF2-40B4-BE49-F238E27FC236}">
                  <a16:creationId xmlns:a16="http://schemas.microsoft.com/office/drawing/2014/main" id="{F788353D-C50A-5C4D-90A2-0EBDC6C87273}"/>
                </a:ext>
              </a:extLst>
            </p:cNvPr>
            <p:cNvSpPr>
              <a:spLocks noChangeAspect="1"/>
            </p:cNvSpPr>
            <p:nvPr/>
          </p:nvSpPr>
          <p:spPr>
            <a:xfrm>
              <a:off x="4497979" y="145868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8" name="Oval 7">
              <a:extLst>
                <a:ext uri="{FF2B5EF4-FFF2-40B4-BE49-F238E27FC236}">
                  <a16:creationId xmlns:a16="http://schemas.microsoft.com/office/drawing/2014/main" id="{5B55EDB0-B9E3-0F4C-9C16-1A76E211F8EE}"/>
                </a:ext>
              </a:extLst>
            </p:cNvPr>
            <p:cNvSpPr>
              <a:spLocks noChangeAspect="1"/>
            </p:cNvSpPr>
            <p:nvPr/>
          </p:nvSpPr>
          <p:spPr>
            <a:xfrm>
              <a:off x="5426436" y="128434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9" name="Oval 8">
              <a:extLst>
                <a:ext uri="{FF2B5EF4-FFF2-40B4-BE49-F238E27FC236}">
                  <a16:creationId xmlns:a16="http://schemas.microsoft.com/office/drawing/2014/main" id="{F4CFA1D7-7661-B042-BE24-6A1A4B694306}"/>
                </a:ext>
              </a:extLst>
            </p:cNvPr>
            <p:cNvSpPr>
              <a:spLocks noChangeAspect="1"/>
            </p:cNvSpPr>
            <p:nvPr/>
          </p:nvSpPr>
          <p:spPr>
            <a:xfrm>
              <a:off x="5970720" y="1913536"/>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10" name="Oval 9">
              <a:extLst>
                <a:ext uri="{FF2B5EF4-FFF2-40B4-BE49-F238E27FC236}">
                  <a16:creationId xmlns:a16="http://schemas.microsoft.com/office/drawing/2014/main" id="{61B95177-C85E-8A4E-8900-6393182F8E23}"/>
                </a:ext>
              </a:extLst>
            </p:cNvPr>
            <p:cNvSpPr>
              <a:spLocks noChangeAspect="1"/>
            </p:cNvSpPr>
            <p:nvPr/>
          </p:nvSpPr>
          <p:spPr>
            <a:xfrm>
              <a:off x="5692716" y="2751908"/>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11" name="Oval 10">
              <a:extLst>
                <a:ext uri="{FF2B5EF4-FFF2-40B4-BE49-F238E27FC236}">
                  <a16:creationId xmlns:a16="http://schemas.microsoft.com/office/drawing/2014/main" id="{C8B9B8B3-892F-E243-B9A5-92CCD073FF2B}"/>
                </a:ext>
              </a:extLst>
            </p:cNvPr>
            <p:cNvSpPr>
              <a:spLocks noChangeAspect="1"/>
            </p:cNvSpPr>
            <p:nvPr/>
          </p:nvSpPr>
          <p:spPr>
            <a:xfrm>
              <a:off x="5175516" y="2096416"/>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12" name="Oval 11">
              <a:extLst>
                <a:ext uri="{FF2B5EF4-FFF2-40B4-BE49-F238E27FC236}">
                  <a16:creationId xmlns:a16="http://schemas.microsoft.com/office/drawing/2014/main" id="{C6D20BA2-275A-8745-B981-B1EE87B8C2F7}"/>
                </a:ext>
              </a:extLst>
            </p:cNvPr>
            <p:cNvSpPr>
              <a:spLocks noChangeAspect="1"/>
            </p:cNvSpPr>
            <p:nvPr/>
          </p:nvSpPr>
          <p:spPr>
            <a:xfrm>
              <a:off x="4532917" y="2575812"/>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14" name="Straight Connector 13">
              <a:extLst>
                <a:ext uri="{FF2B5EF4-FFF2-40B4-BE49-F238E27FC236}">
                  <a16:creationId xmlns:a16="http://schemas.microsoft.com/office/drawing/2014/main" id="{1E6DC1D3-F691-2644-9787-2FF74810DAA7}"/>
                </a:ext>
              </a:extLst>
            </p:cNvPr>
            <p:cNvCxnSpPr>
              <a:cxnSpLocks noChangeAspect="1"/>
            </p:cNvCxnSpPr>
            <p:nvPr/>
          </p:nvCxnSpPr>
          <p:spPr>
            <a:xfrm>
              <a:off x="2792976" y="1605530"/>
              <a:ext cx="161705"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E61706F-0A29-EE49-B4DF-44F72D8FE9B4}"/>
                </a:ext>
              </a:extLst>
            </p:cNvPr>
            <p:cNvCxnSpPr>
              <a:cxnSpLocks/>
            </p:cNvCxnSpPr>
            <p:nvPr/>
          </p:nvCxnSpPr>
          <p:spPr>
            <a:xfrm>
              <a:off x="3296938" y="2207622"/>
              <a:ext cx="36576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E3FDE04-A409-5247-90D7-4CFD5C5FFA4B}"/>
                </a:ext>
              </a:extLst>
            </p:cNvPr>
            <p:cNvCxnSpPr>
              <a:cxnSpLocks noChangeAspect="1"/>
            </p:cNvCxnSpPr>
            <p:nvPr/>
          </p:nvCxnSpPr>
          <p:spPr>
            <a:xfrm flipH="1">
              <a:off x="4139788" y="1824445"/>
              <a:ext cx="358727" cy="27432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ED66AA9-2C9E-F047-82FB-0A592ED99D19}"/>
                </a:ext>
              </a:extLst>
            </p:cNvPr>
            <p:cNvCxnSpPr>
              <a:cxnSpLocks noChangeAspect="1"/>
            </p:cNvCxnSpPr>
            <p:nvPr/>
          </p:nvCxnSpPr>
          <p:spPr>
            <a:xfrm flipH="1">
              <a:off x="4936925" y="1512000"/>
              <a:ext cx="423061" cy="82296"/>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EA0477A-ED90-694A-9AC3-9213CA1CC366}"/>
                </a:ext>
              </a:extLst>
            </p:cNvPr>
            <p:cNvCxnSpPr>
              <a:cxnSpLocks noChangeAspect="1"/>
            </p:cNvCxnSpPr>
            <p:nvPr/>
          </p:nvCxnSpPr>
          <p:spPr>
            <a:xfrm flipH="1" flipV="1">
              <a:off x="5756945" y="1631946"/>
              <a:ext cx="237301"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EEF70CB-7DC4-E348-90EF-F2E4608DAAAD}"/>
                </a:ext>
              </a:extLst>
            </p:cNvPr>
            <p:cNvCxnSpPr>
              <a:cxnSpLocks noChangeAspect="1"/>
            </p:cNvCxnSpPr>
            <p:nvPr/>
          </p:nvCxnSpPr>
          <p:spPr>
            <a:xfrm flipH="1">
              <a:off x="5970720" y="2332722"/>
              <a:ext cx="121287"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5782EDF-7618-B646-88F4-80B01211DB5C}"/>
                </a:ext>
              </a:extLst>
            </p:cNvPr>
            <p:cNvCxnSpPr>
              <a:cxnSpLocks noChangeAspect="1"/>
            </p:cNvCxnSpPr>
            <p:nvPr/>
          </p:nvCxnSpPr>
          <p:spPr>
            <a:xfrm flipH="1" flipV="1">
              <a:off x="5501093" y="2462176"/>
              <a:ext cx="216446"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AF56158-ADBA-964A-9E56-460D8F5D963A}"/>
                </a:ext>
              </a:extLst>
            </p:cNvPr>
            <p:cNvCxnSpPr>
              <a:cxnSpLocks noChangeAspect="1"/>
            </p:cNvCxnSpPr>
            <p:nvPr/>
          </p:nvCxnSpPr>
          <p:spPr>
            <a:xfrm flipH="1">
              <a:off x="4894855" y="2447552"/>
              <a:ext cx="274320" cy="20465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4680841F-1278-0246-B8AC-46E5EC44B69A}"/>
              </a:ext>
            </a:extLst>
          </p:cNvPr>
          <p:cNvGrpSpPr/>
          <p:nvPr/>
        </p:nvGrpSpPr>
        <p:grpSpPr>
          <a:xfrm>
            <a:off x="6248417" y="384766"/>
            <a:ext cx="3566013" cy="3330243"/>
            <a:chOff x="6417843" y="-201777"/>
            <a:chExt cx="3566013" cy="3330243"/>
          </a:xfrm>
        </p:grpSpPr>
        <p:sp>
          <p:nvSpPr>
            <p:cNvPr id="20" name="Oval 19">
              <a:extLst>
                <a:ext uri="{FF2B5EF4-FFF2-40B4-BE49-F238E27FC236}">
                  <a16:creationId xmlns:a16="http://schemas.microsoft.com/office/drawing/2014/main" id="{D27BB7E7-910E-C044-AE0F-54B2A9B15476}"/>
                </a:ext>
              </a:extLst>
            </p:cNvPr>
            <p:cNvSpPr>
              <a:spLocks noChangeAspect="1"/>
            </p:cNvSpPr>
            <p:nvPr/>
          </p:nvSpPr>
          <p:spPr>
            <a:xfrm>
              <a:off x="6417843" y="-201777"/>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21" name="Oval 20">
              <a:extLst>
                <a:ext uri="{FF2B5EF4-FFF2-40B4-BE49-F238E27FC236}">
                  <a16:creationId xmlns:a16="http://schemas.microsoft.com/office/drawing/2014/main" id="{0D9FC29D-570C-034E-93F5-85715BA43C93}"/>
                </a:ext>
              </a:extLst>
            </p:cNvPr>
            <p:cNvSpPr>
              <a:spLocks noChangeAspect="1"/>
            </p:cNvSpPr>
            <p:nvPr/>
          </p:nvSpPr>
          <p:spPr>
            <a:xfrm>
              <a:off x="6783603" y="625537"/>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23" name="Oval 22">
              <a:extLst>
                <a:ext uri="{FF2B5EF4-FFF2-40B4-BE49-F238E27FC236}">
                  <a16:creationId xmlns:a16="http://schemas.microsoft.com/office/drawing/2014/main" id="{6B22FDAF-3D54-7D41-81CA-7464B3C16099}"/>
                </a:ext>
              </a:extLst>
            </p:cNvPr>
            <p:cNvSpPr>
              <a:spLocks noChangeAspect="1"/>
            </p:cNvSpPr>
            <p:nvPr/>
          </p:nvSpPr>
          <p:spPr>
            <a:xfrm>
              <a:off x="7667524" y="625537"/>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cxnSp>
          <p:nvCxnSpPr>
            <p:cNvPr id="25" name="Straight Connector 24">
              <a:extLst>
                <a:ext uri="{FF2B5EF4-FFF2-40B4-BE49-F238E27FC236}">
                  <a16:creationId xmlns:a16="http://schemas.microsoft.com/office/drawing/2014/main" id="{1448904B-61A1-5944-90A2-0A5D91EB1E25}"/>
                </a:ext>
              </a:extLst>
            </p:cNvPr>
            <p:cNvCxnSpPr>
              <a:cxnSpLocks noChangeAspect="1"/>
            </p:cNvCxnSpPr>
            <p:nvPr/>
          </p:nvCxnSpPr>
          <p:spPr>
            <a:xfrm>
              <a:off x="6702750" y="206325"/>
              <a:ext cx="161705"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31172ED-129B-A344-B9E3-857B3BEB9A73}"/>
                </a:ext>
              </a:extLst>
            </p:cNvPr>
            <p:cNvCxnSpPr>
              <a:cxnSpLocks/>
            </p:cNvCxnSpPr>
            <p:nvPr/>
          </p:nvCxnSpPr>
          <p:spPr>
            <a:xfrm>
              <a:off x="7206712" y="808417"/>
              <a:ext cx="36576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5AB66A7-A220-EB44-8A6B-ED3477895082}"/>
                </a:ext>
              </a:extLst>
            </p:cNvPr>
            <p:cNvCxnSpPr>
              <a:cxnSpLocks noChangeAspect="1"/>
            </p:cNvCxnSpPr>
            <p:nvPr/>
          </p:nvCxnSpPr>
          <p:spPr>
            <a:xfrm flipH="1" flipV="1">
              <a:off x="7979727" y="1057607"/>
              <a:ext cx="200566" cy="36576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B094BA09-3609-6A48-B929-A8A3647B9532}"/>
                </a:ext>
              </a:extLst>
            </p:cNvPr>
            <p:cNvSpPr>
              <a:spLocks noChangeAspect="1"/>
            </p:cNvSpPr>
            <p:nvPr/>
          </p:nvSpPr>
          <p:spPr>
            <a:xfrm>
              <a:off x="8132601" y="1473665"/>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29" name="Oval 28">
              <a:extLst>
                <a:ext uri="{FF2B5EF4-FFF2-40B4-BE49-F238E27FC236}">
                  <a16:creationId xmlns:a16="http://schemas.microsoft.com/office/drawing/2014/main" id="{374CDD61-7432-334C-92D1-43FB883D1DDE}"/>
                </a:ext>
              </a:extLst>
            </p:cNvPr>
            <p:cNvSpPr>
              <a:spLocks noChangeAspect="1"/>
            </p:cNvSpPr>
            <p:nvPr/>
          </p:nvSpPr>
          <p:spPr>
            <a:xfrm>
              <a:off x="9073812" y="1295140"/>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31" name="Oval 30">
              <a:extLst>
                <a:ext uri="{FF2B5EF4-FFF2-40B4-BE49-F238E27FC236}">
                  <a16:creationId xmlns:a16="http://schemas.microsoft.com/office/drawing/2014/main" id="{71A69224-E89F-2A49-A97A-34787FDDEE58}"/>
                </a:ext>
              </a:extLst>
            </p:cNvPr>
            <p:cNvSpPr>
              <a:spLocks noChangeAspect="1"/>
            </p:cNvSpPr>
            <p:nvPr/>
          </p:nvSpPr>
          <p:spPr>
            <a:xfrm>
              <a:off x="9618096" y="1924334"/>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32" name="Oval 31">
              <a:extLst>
                <a:ext uri="{FF2B5EF4-FFF2-40B4-BE49-F238E27FC236}">
                  <a16:creationId xmlns:a16="http://schemas.microsoft.com/office/drawing/2014/main" id="{454AAD25-9107-2F44-85CB-882D1214A40A}"/>
                </a:ext>
              </a:extLst>
            </p:cNvPr>
            <p:cNvSpPr>
              <a:spLocks noChangeAspect="1"/>
            </p:cNvSpPr>
            <p:nvPr/>
          </p:nvSpPr>
          <p:spPr>
            <a:xfrm>
              <a:off x="9340092" y="2762706"/>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33" name="Oval 32">
              <a:extLst>
                <a:ext uri="{FF2B5EF4-FFF2-40B4-BE49-F238E27FC236}">
                  <a16:creationId xmlns:a16="http://schemas.microsoft.com/office/drawing/2014/main" id="{04F58D76-7DEB-274A-937B-E867B8427810}"/>
                </a:ext>
              </a:extLst>
            </p:cNvPr>
            <p:cNvSpPr>
              <a:spLocks noChangeAspect="1"/>
            </p:cNvSpPr>
            <p:nvPr/>
          </p:nvSpPr>
          <p:spPr>
            <a:xfrm>
              <a:off x="8822892" y="2107214"/>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34" name="Oval 33">
              <a:extLst>
                <a:ext uri="{FF2B5EF4-FFF2-40B4-BE49-F238E27FC236}">
                  <a16:creationId xmlns:a16="http://schemas.microsoft.com/office/drawing/2014/main" id="{A6845F0D-8F27-2442-BE4D-CA4BA642BD38}"/>
                </a:ext>
              </a:extLst>
            </p:cNvPr>
            <p:cNvSpPr>
              <a:spLocks noChangeAspect="1"/>
            </p:cNvSpPr>
            <p:nvPr/>
          </p:nvSpPr>
          <p:spPr>
            <a:xfrm>
              <a:off x="8180293" y="2586610"/>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cxnSp>
          <p:nvCxnSpPr>
            <p:cNvPr id="36" name="Straight Connector 35">
              <a:extLst>
                <a:ext uri="{FF2B5EF4-FFF2-40B4-BE49-F238E27FC236}">
                  <a16:creationId xmlns:a16="http://schemas.microsoft.com/office/drawing/2014/main" id="{3AB48E16-A0D6-2D46-A23C-7A155CB69962}"/>
                </a:ext>
              </a:extLst>
            </p:cNvPr>
            <p:cNvCxnSpPr>
              <a:cxnSpLocks noChangeAspect="1"/>
            </p:cNvCxnSpPr>
            <p:nvPr/>
          </p:nvCxnSpPr>
          <p:spPr>
            <a:xfrm flipH="1">
              <a:off x="8584301" y="1522798"/>
              <a:ext cx="423061" cy="82296"/>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4D0D942-9B69-824E-A595-C170338AC3B2}"/>
                </a:ext>
              </a:extLst>
            </p:cNvPr>
            <p:cNvCxnSpPr>
              <a:cxnSpLocks noChangeAspect="1"/>
            </p:cNvCxnSpPr>
            <p:nvPr/>
          </p:nvCxnSpPr>
          <p:spPr>
            <a:xfrm flipH="1" flipV="1">
              <a:off x="9404321" y="1642744"/>
              <a:ext cx="237301"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B61F565-C990-E740-AB9C-A7707C6B216D}"/>
                </a:ext>
              </a:extLst>
            </p:cNvPr>
            <p:cNvCxnSpPr>
              <a:cxnSpLocks noChangeAspect="1"/>
            </p:cNvCxnSpPr>
            <p:nvPr/>
          </p:nvCxnSpPr>
          <p:spPr>
            <a:xfrm flipH="1">
              <a:off x="9618096" y="2343520"/>
              <a:ext cx="121287" cy="36576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82CC1E8-A22E-224F-B816-B785729407AD}"/>
                </a:ext>
              </a:extLst>
            </p:cNvPr>
            <p:cNvCxnSpPr>
              <a:cxnSpLocks noChangeAspect="1"/>
            </p:cNvCxnSpPr>
            <p:nvPr/>
          </p:nvCxnSpPr>
          <p:spPr>
            <a:xfrm flipH="1" flipV="1">
              <a:off x="9148469" y="2472974"/>
              <a:ext cx="216446"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98A8466-ACBC-094F-AD77-E4E646B66FD6}"/>
                </a:ext>
              </a:extLst>
            </p:cNvPr>
            <p:cNvCxnSpPr>
              <a:cxnSpLocks noChangeAspect="1"/>
            </p:cNvCxnSpPr>
            <p:nvPr/>
          </p:nvCxnSpPr>
          <p:spPr>
            <a:xfrm flipH="1">
              <a:off x="8542231" y="2458350"/>
              <a:ext cx="274320" cy="20465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90798CD3-4BD1-2B42-ADC5-15136B200F37}"/>
              </a:ext>
            </a:extLst>
          </p:cNvPr>
          <p:cNvGrpSpPr/>
          <p:nvPr/>
        </p:nvGrpSpPr>
        <p:grpSpPr>
          <a:xfrm>
            <a:off x="1572112" y="4124697"/>
            <a:ext cx="3828411" cy="3330243"/>
            <a:chOff x="1154019" y="4587806"/>
            <a:chExt cx="3828411" cy="3330243"/>
          </a:xfrm>
        </p:grpSpPr>
        <p:sp>
          <p:nvSpPr>
            <p:cNvPr id="42" name="Oval 41">
              <a:extLst>
                <a:ext uri="{FF2B5EF4-FFF2-40B4-BE49-F238E27FC236}">
                  <a16:creationId xmlns:a16="http://schemas.microsoft.com/office/drawing/2014/main" id="{7FDDB83C-01BA-544B-91B7-3E6CE131085E}"/>
                </a:ext>
              </a:extLst>
            </p:cNvPr>
            <p:cNvSpPr>
              <a:spLocks noChangeAspect="1"/>
            </p:cNvSpPr>
            <p:nvPr/>
          </p:nvSpPr>
          <p:spPr>
            <a:xfrm>
              <a:off x="1154019" y="4587806"/>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1</a:t>
              </a:r>
            </a:p>
          </p:txBody>
        </p:sp>
        <p:sp>
          <p:nvSpPr>
            <p:cNvPr id="43" name="Oval 42">
              <a:extLst>
                <a:ext uri="{FF2B5EF4-FFF2-40B4-BE49-F238E27FC236}">
                  <a16:creationId xmlns:a16="http://schemas.microsoft.com/office/drawing/2014/main" id="{D08A70AC-318B-2F4E-8A9A-249373AA4C88}"/>
                </a:ext>
              </a:extLst>
            </p:cNvPr>
            <p:cNvSpPr>
              <a:spLocks noChangeAspect="1"/>
            </p:cNvSpPr>
            <p:nvPr/>
          </p:nvSpPr>
          <p:spPr>
            <a:xfrm>
              <a:off x="1519779" y="5415120"/>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2</a:t>
              </a:r>
            </a:p>
          </p:txBody>
        </p:sp>
        <p:sp>
          <p:nvSpPr>
            <p:cNvPr id="44" name="Oval 43">
              <a:extLst>
                <a:ext uri="{FF2B5EF4-FFF2-40B4-BE49-F238E27FC236}">
                  <a16:creationId xmlns:a16="http://schemas.microsoft.com/office/drawing/2014/main" id="{B6931E03-1BDC-9D47-A702-7FFE29771F86}"/>
                </a:ext>
              </a:extLst>
            </p:cNvPr>
            <p:cNvSpPr>
              <a:spLocks noChangeAspect="1"/>
            </p:cNvSpPr>
            <p:nvPr/>
          </p:nvSpPr>
          <p:spPr>
            <a:xfrm>
              <a:off x="2403700" y="5415120"/>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3</a:t>
              </a:r>
            </a:p>
          </p:txBody>
        </p:sp>
        <p:cxnSp>
          <p:nvCxnSpPr>
            <p:cNvPr id="45" name="Straight Connector 44">
              <a:extLst>
                <a:ext uri="{FF2B5EF4-FFF2-40B4-BE49-F238E27FC236}">
                  <a16:creationId xmlns:a16="http://schemas.microsoft.com/office/drawing/2014/main" id="{917566B4-AB3B-9841-A74C-24EC8FCC6661}"/>
                </a:ext>
              </a:extLst>
            </p:cNvPr>
            <p:cNvCxnSpPr>
              <a:cxnSpLocks noChangeAspect="1"/>
            </p:cNvCxnSpPr>
            <p:nvPr/>
          </p:nvCxnSpPr>
          <p:spPr>
            <a:xfrm>
              <a:off x="1438928" y="4995908"/>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A97F108-A222-C545-A7AD-B0B5F0AAA05B}"/>
                </a:ext>
              </a:extLst>
            </p:cNvPr>
            <p:cNvCxnSpPr>
              <a:cxnSpLocks/>
            </p:cNvCxnSpPr>
            <p:nvPr/>
          </p:nvCxnSpPr>
          <p:spPr>
            <a:xfrm>
              <a:off x="1942888" y="5598000"/>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33F21C4-2402-2E4C-99C6-06BD1B64235D}"/>
                </a:ext>
              </a:extLst>
            </p:cNvPr>
            <p:cNvCxnSpPr>
              <a:cxnSpLocks noChangeAspect="1"/>
            </p:cNvCxnSpPr>
            <p:nvPr/>
          </p:nvCxnSpPr>
          <p:spPr>
            <a:xfrm flipH="1" flipV="1">
              <a:off x="2715903" y="5847190"/>
              <a:ext cx="200566"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A31015ED-1700-1444-8E18-3E2943AFB374}"/>
                </a:ext>
              </a:extLst>
            </p:cNvPr>
            <p:cNvSpPr>
              <a:spLocks noChangeAspect="1"/>
            </p:cNvSpPr>
            <p:nvPr/>
          </p:nvSpPr>
          <p:spPr>
            <a:xfrm>
              <a:off x="2868777" y="6263248"/>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4</a:t>
              </a:r>
            </a:p>
          </p:txBody>
        </p:sp>
        <p:sp>
          <p:nvSpPr>
            <p:cNvPr id="50" name="Oval 49">
              <a:extLst>
                <a:ext uri="{FF2B5EF4-FFF2-40B4-BE49-F238E27FC236}">
                  <a16:creationId xmlns:a16="http://schemas.microsoft.com/office/drawing/2014/main" id="{F0AF1C81-507D-014A-9F66-769B649B0D5E}"/>
                </a:ext>
              </a:extLst>
            </p:cNvPr>
            <p:cNvSpPr>
              <a:spLocks noChangeAspect="1"/>
            </p:cNvSpPr>
            <p:nvPr/>
          </p:nvSpPr>
          <p:spPr>
            <a:xfrm>
              <a:off x="3809988" y="6084723"/>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5</a:t>
              </a:r>
            </a:p>
          </p:txBody>
        </p:sp>
        <p:sp>
          <p:nvSpPr>
            <p:cNvPr id="51" name="Oval 50">
              <a:extLst>
                <a:ext uri="{FF2B5EF4-FFF2-40B4-BE49-F238E27FC236}">
                  <a16:creationId xmlns:a16="http://schemas.microsoft.com/office/drawing/2014/main" id="{E651C119-C487-7C4D-B77B-DBEDAAA0DDC4}"/>
                </a:ext>
              </a:extLst>
            </p:cNvPr>
            <p:cNvSpPr>
              <a:spLocks noChangeAspect="1"/>
            </p:cNvSpPr>
            <p:nvPr/>
          </p:nvSpPr>
          <p:spPr>
            <a:xfrm>
              <a:off x="4354272" y="6713917"/>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6</a:t>
              </a:r>
            </a:p>
          </p:txBody>
        </p:sp>
        <p:sp>
          <p:nvSpPr>
            <p:cNvPr id="52" name="Oval 51">
              <a:extLst>
                <a:ext uri="{FF2B5EF4-FFF2-40B4-BE49-F238E27FC236}">
                  <a16:creationId xmlns:a16="http://schemas.microsoft.com/office/drawing/2014/main" id="{09973839-BF3D-0941-AD55-7D7B288E1BD4}"/>
                </a:ext>
              </a:extLst>
            </p:cNvPr>
            <p:cNvSpPr>
              <a:spLocks noChangeAspect="1"/>
            </p:cNvSpPr>
            <p:nvPr/>
          </p:nvSpPr>
          <p:spPr>
            <a:xfrm>
              <a:off x="4076268" y="7552289"/>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7</a:t>
              </a:r>
            </a:p>
          </p:txBody>
        </p:sp>
        <p:sp>
          <p:nvSpPr>
            <p:cNvPr id="53" name="Oval 52">
              <a:extLst>
                <a:ext uri="{FF2B5EF4-FFF2-40B4-BE49-F238E27FC236}">
                  <a16:creationId xmlns:a16="http://schemas.microsoft.com/office/drawing/2014/main" id="{14E14222-08B5-4A42-9EB4-97A0933CDB10}"/>
                </a:ext>
              </a:extLst>
            </p:cNvPr>
            <p:cNvSpPr>
              <a:spLocks noChangeAspect="1"/>
            </p:cNvSpPr>
            <p:nvPr/>
          </p:nvSpPr>
          <p:spPr>
            <a:xfrm>
              <a:off x="3559068" y="6896797"/>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8</a:t>
              </a:r>
            </a:p>
          </p:txBody>
        </p:sp>
        <p:sp>
          <p:nvSpPr>
            <p:cNvPr id="54" name="Oval 53">
              <a:extLst>
                <a:ext uri="{FF2B5EF4-FFF2-40B4-BE49-F238E27FC236}">
                  <a16:creationId xmlns:a16="http://schemas.microsoft.com/office/drawing/2014/main" id="{1DDE99BE-3261-CA47-91C3-E2470F098FC3}"/>
                </a:ext>
              </a:extLst>
            </p:cNvPr>
            <p:cNvSpPr>
              <a:spLocks noChangeAspect="1"/>
            </p:cNvSpPr>
            <p:nvPr/>
          </p:nvSpPr>
          <p:spPr>
            <a:xfrm>
              <a:off x="2916469" y="7376193"/>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9</a:t>
              </a:r>
            </a:p>
          </p:txBody>
        </p:sp>
        <p:cxnSp>
          <p:nvCxnSpPr>
            <p:cNvPr id="55" name="Straight Connector 54">
              <a:extLst>
                <a:ext uri="{FF2B5EF4-FFF2-40B4-BE49-F238E27FC236}">
                  <a16:creationId xmlns:a16="http://schemas.microsoft.com/office/drawing/2014/main" id="{D7E8C9FF-BF4B-7F40-844A-AAB3517CF5D2}"/>
                </a:ext>
              </a:extLst>
            </p:cNvPr>
            <p:cNvCxnSpPr>
              <a:cxnSpLocks noChangeAspect="1"/>
            </p:cNvCxnSpPr>
            <p:nvPr/>
          </p:nvCxnSpPr>
          <p:spPr>
            <a:xfrm flipH="1">
              <a:off x="3320479" y="6312381"/>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6C6D732-8AD2-A64E-BCF1-81B8BAEB8351}"/>
                </a:ext>
              </a:extLst>
            </p:cNvPr>
            <p:cNvCxnSpPr>
              <a:cxnSpLocks noChangeAspect="1"/>
            </p:cNvCxnSpPr>
            <p:nvPr/>
          </p:nvCxnSpPr>
          <p:spPr>
            <a:xfrm flipH="1" flipV="1">
              <a:off x="4140499" y="6432327"/>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6282F536-BE63-B34D-BA3A-989740036732}"/>
                </a:ext>
              </a:extLst>
            </p:cNvPr>
            <p:cNvCxnSpPr>
              <a:cxnSpLocks noChangeAspect="1"/>
            </p:cNvCxnSpPr>
            <p:nvPr/>
          </p:nvCxnSpPr>
          <p:spPr>
            <a:xfrm flipH="1">
              <a:off x="4354272" y="7133103"/>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EA9D623-1909-5C42-9EE0-E5178696D7E6}"/>
                </a:ext>
              </a:extLst>
            </p:cNvPr>
            <p:cNvCxnSpPr>
              <a:cxnSpLocks noChangeAspect="1"/>
            </p:cNvCxnSpPr>
            <p:nvPr/>
          </p:nvCxnSpPr>
          <p:spPr>
            <a:xfrm flipH="1" flipV="1">
              <a:off x="3884645" y="7262557"/>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E717985-8339-C84B-A6CD-2FA3F196CFAB}"/>
                </a:ext>
              </a:extLst>
            </p:cNvPr>
            <p:cNvCxnSpPr>
              <a:cxnSpLocks noChangeAspect="1"/>
            </p:cNvCxnSpPr>
            <p:nvPr/>
          </p:nvCxnSpPr>
          <p:spPr>
            <a:xfrm flipH="1">
              <a:off x="3278407" y="7247933"/>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B9A6E754-EBCF-C844-87E5-BCDE7EE65146}"/>
                </a:ext>
              </a:extLst>
            </p:cNvPr>
            <p:cNvSpPr>
              <a:spLocks noChangeAspect="1"/>
            </p:cNvSpPr>
            <p:nvPr/>
          </p:nvSpPr>
          <p:spPr>
            <a:xfrm>
              <a:off x="1154019" y="4587806"/>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1</a:t>
              </a:r>
            </a:p>
          </p:txBody>
        </p:sp>
        <p:sp>
          <p:nvSpPr>
            <p:cNvPr id="61" name="Oval 60">
              <a:extLst>
                <a:ext uri="{FF2B5EF4-FFF2-40B4-BE49-F238E27FC236}">
                  <a16:creationId xmlns:a16="http://schemas.microsoft.com/office/drawing/2014/main" id="{374FA2C3-8D47-9C4F-92E4-040232FE71F8}"/>
                </a:ext>
              </a:extLst>
            </p:cNvPr>
            <p:cNvSpPr>
              <a:spLocks noChangeAspect="1"/>
            </p:cNvSpPr>
            <p:nvPr/>
          </p:nvSpPr>
          <p:spPr>
            <a:xfrm>
              <a:off x="1519779" y="5415120"/>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2</a:t>
              </a:r>
            </a:p>
          </p:txBody>
        </p:sp>
        <p:sp>
          <p:nvSpPr>
            <p:cNvPr id="62" name="Oval 61">
              <a:extLst>
                <a:ext uri="{FF2B5EF4-FFF2-40B4-BE49-F238E27FC236}">
                  <a16:creationId xmlns:a16="http://schemas.microsoft.com/office/drawing/2014/main" id="{E23C1B1A-D2A5-194C-82B8-6B1A68C8EE3C}"/>
                </a:ext>
              </a:extLst>
            </p:cNvPr>
            <p:cNvSpPr>
              <a:spLocks noChangeAspect="1"/>
            </p:cNvSpPr>
            <p:nvPr/>
          </p:nvSpPr>
          <p:spPr>
            <a:xfrm>
              <a:off x="2403700" y="5415120"/>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3</a:t>
              </a:r>
            </a:p>
          </p:txBody>
        </p:sp>
        <p:sp>
          <p:nvSpPr>
            <p:cNvPr id="63" name="Oval 62">
              <a:extLst>
                <a:ext uri="{FF2B5EF4-FFF2-40B4-BE49-F238E27FC236}">
                  <a16:creationId xmlns:a16="http://schemas.microsoft.com/office/drawing/2014/main" id="{FCC42CBD-CBED-B443-9D2C-B0876C0EB375}"/>
                </a:ext>
              </a:extLst>
            </p:cNvPr>
            <p:cNvSpPr>
              <a:spLocks noChangeAspect="1"/>
            </p:cNvSpPr>
            <p:nvPr/>
          </p:nvSpPr>
          <p:spPr>
            <a:xfrm>
              <a:off x="3143929" y="4849063"/>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4</a:t>
              </a:r>
            </a:p>
          </p:txBody>
        </p:sp>
        <p:sp>
          <p:nvSpPr>
            <p:cNvPr id="64" name="Oval 63">
              <a:extLst>
                <a:ext uri="{FF2B5EF4-FFF2-40B4-BE49-F238E27FC236}">
                  <a16:creationId xmlns:a16="http://schemas.microsoft.com/office/drawing/2014/main" id="{6D06E1C1-2EE4-A842-B026-E2AEC2153A1C}"/>
                </a:ext>
              </a:extLst>
            </p:cNvPr>
            <p:cNvSpPr>
              <a:spLocks noChangeAspect="1"/>
            </p:cNvSpPr>
            <p:nvPr/>
          </p:nvSpPr>
          <p:spPr>
            <a:xfrm>
              <a:off x="4072386" y="4674720"/>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5</a:t>
              </a:r>
            </a:p>
          </p:txBody>
        </p:sp>
        <p:sp>
          <p:nvSpPr>
            <p:cNvPr id="65" name="Oval 64">
              <a:extLst>
                <a:ext uri="{FF2B5EF4-FFF2-40B4-BE49-F238E27FC236}">
                  <a16:creationId xmlns:a16="http://schemas.microsoft.com/office/drawing/2014/main" id="{9D8C5704-3780-3447-95B0-C4DEF2ADCC03}"/>
                </a:ext>
              </a:extLst>
            </p:cNvPr>
            <p:cNvSpPr>
              <a:spLocks noChangeAspect="1"/>
            </p:cNvSpPr>
            <p:nvPr/>
          </p:nvSpPr>
          <p:spPr>
            <a:xfrm>
              <a:off x="4616670" y="5303914"/>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6</a:t>
              </a:r>
            </a:p>
          </p:txBody>
        </p:sp>
        <p:sp>
          <p:nvSpPr>
            <p:cNvPr id="66" name="Oval 65">
              <a:extLst>
                <a:ext uri="{FF2B5EF4-FFF2-40B4-BE49-F238E27FC236}">
                  <a16:creationId xmlns:a16="http://schemas.microsoft.com/office/drawing/2014/main" id="{C529C584-55E1-BF48-B8EE-D037CFC16B1D}"/>
                </a:ext>
              </a:extLst>
            </p:cNvPr>
            <p:cNvSpPr>
              <a:spLocks noChangeAspect="1"/>
            </p:cNvSpPr>
            <p:nvPr/>
          </p:nvSpPr>
          <p:spPr>
            <a:xfrm>
              <a:off x="4338666" y="6142286"/>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7</a:t>
              </a:r>
            </a:p>
          </p:txBody>
        </p:sp>
        <p:sp>
          <p:nvSpPr>
            <p:cNvPr id="67" name="Oval 66">
              <a:extLst>
                <a:ext uri="{FF2B5EF4-FFF2-40B4-BE49-F238E27FC236}">
                  <a16:creationId xmlns:a16="http://schemas.microsoft.com/office/drawing/2014/main" id="{91E8CFEB-B2A8-C540-9CC6-F84FEDF98D92}"/>
                </a:ext>
              </a:extLst>
            </p:cNvPr>
            <p:cNvSpPr>
              <a:spLocks noChangeAspect="1"/>
            </p:cNvSpPr>
            <p:nvPr/>
          </p:nvSpPr>
          <p:spPr>
            <a:xfrm>
              <a:off x="3821466" y="5486794"/>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8</a:t>
              </a:r>
            </a:p>
          </p:txBody>
        </p:sp>
        <p:sp>
          <p:nvSpPr>
            <p:cNvPr id="68" name="Oval 67">
              <a:extLst>
                <a:ext uri="{FF2B5EF4-FFF2-40B4-BE49-F238E27FC236}">
                  <a16:creationId xmlns:a16="http://schemas.microsoft.com/office/drawing/2014/main" id="{5E96B2DA-4FB9-794B-9082-45BEF1D8346D}"/>
                </a:ext>
              </a:extLst>
            </p:cNvPr>
            <p:cNvSpPr>
              <a:spLocks noChangeAspect="1"/>
            </p:cNvSpPr>
            <p:nvPr/>
          </p:nvSpPr>
          <p:spPr>
            <a:xfrm>
              <a:off x="3178867" y="5966190"/>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9</a:t>
              </a:r>
            </a:p>
          </p:txBody>
        </p:sp>
        <p:cxnSp>
          <p:nvCxnSpPr>
            <p:cNvPr id="69" name="Straight Connector 68">
              <a:extLst>
                <a:ext uri="{FF2B5EF4-FFF2-40B4-BE49-F238E27FC236}">
                  <a16:creationId xmlns:a16="http://schemas.microsoft.com/office/drawing/2014/main" id="{18858B67-323E-DB43-A8E4-B74DE943F6A3}"/>
                </a:ext>
              </a:extLst>
            </p:cNvPr>
            <p:cNvCxnSpPr>
              <a:cxnSpLocks noChangeAspect="1"/>
            </p:cNvCxnSpPr>
            <p:nvPr/>
          </p:nvCxnSpPr>
          <p:spPr>
            <a:xfrm>
              <a:off x="1438928" y="4995908"/>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1849406-2E3C-0147-89A0-F7095341F3BB}"/>
                </a:ext>
              </a:extLst>
            </p:cNvPr>
            <p:cNvCxnSpPr>
              <a:cxnSpLocks/>
            </p:cNvCxnSpPr>
            <p:nvPr/>
          </p:nvCxnSpPr>
          <p:spPr>
            <a:xfrm>
              <a:off x="1942888" y="5598000"/>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E9F5719-6290-E84B-8F2C-09B2161AA225}"/>
                </a:ext>
              </a:extLst>
            </p:cNvPr>
            <p:cNvCxnSpPr>
              <a:cxnSpLocks noChangeAspect="1"/>
            </p:cNvCxnSpPr>
            <p:nvPr/>
          </p:nvCxnSpPr>
          <p:spPr>
            <a:xfrm flipH="1">
              <a:off x="2785740" y="5214823"/>
              <a:ext cx="358727"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BDDDE65-8C13-8948-A884-E24537CD73BF}"/>
                </a:ext>
              </a:extLst>
            </p:cNvPr>
            <p:cNvCxnSpPr>
              <a:cxnSpLocks noChangeAspect="1"/>
            </p:cNvCxnSpPr>
            <p:nvPr/>
          </p:nvCxnSpPr>
          <p:spPr>
            <a:xfrm flipH="1">
              <a:off x="3582877" y="4902378"/>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4CD38B1A-2892-414F-BC9D-C771C470A56F}"/>
                </a:ext>
              </a:extLst>
            </p:cNvPr>
            <p:cNvCxnSpPr>
              <a:cxnSpLocks noChangeAspect="1"/>
            </p:cNvCxnSpPr>
            <p:nvPr/>
          </p:nvCxnSpPr>
          <p:spPr>
            <a:xfrm flipH="1" flipV="1">
              <a:off x="4402897" y="5022324"/>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D52504B-A926-694C-9C32-9A7E0D08DE06}"/>
                </a:ext>
              </a:extLst>
            </p:cNvPr>
            <p:cNvCxnSpPr>
              <a:cxnSpLocks noChangeAspect="1"/>
            </p:cNvCxnSpPr>
            <p:nvPr/>
          </p:nvCxnSpPr>
          <p:spPr>
            <a:xfrm flipH="1">
              <a:off x="4616672" y="5723100"/>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5E05506-079B-3640-918F-2E18C91AE9C7}"/>
                </a:ext>
              </a:extLst>
            </p:cNvPr>
            <p:cNvCxnSpPr>
              <a:cxnSpLocks noChangeAspect="1"/>
            </p:cNvCxnSpPr>
            <p:nvPr/>
          </p:nvCxnSpPr>
          <p:spPr>
            <a:xfrm flipH="1" flipV="1">
              <a:off x="4147043" y="5852554"/>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FDB18545-D9D2-5A47-BF4B-498A45C39781}"/>
                </a:ext>
              </a:extLst>
            </p:cNvPr>
            <p:cNvCxnSpPr>
              <a:cxnSpLocks noChangeAspect="1"/>
            </p:cNvCxnSpPr>
            <p:nvPr/>
          </p:nvCxnSpPr>
          <p:spPr>
            <a:xfrm flipH="1">
              <a:off x="3540805" y="5837930"/>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00D0E718-67FC-064D-876C-88DEFF4AB76E}"/>
              </a:ext>
            </a:extLst>
          </p:cNvPr>
          <p:cNvGrpSpPr/>
          <p:nvPr/>
        </p:nvGrpSpPr>
        <p:grpSpPr>
          <a:xfrm>
            <a:off x="6117218" y="4124697"/>
            <a:ext cx="3828411" cy="3330243"/>
            <a:chOff x="6843812" y="4591645"/>
            <a:chExt cx="3828411" cy="3330243"/>
          </a:xfrm>
        </p:grpSpPr>
        <p:grpSp>
          <p:nvGrpSpPr>
            <p:cNvPr id="77" name="Group 76">
              <a:extLst>
                <a:ext uri="{FF2B5EF4-FFF2-40B4-BE49-F238E27FC236}">
                  <a16:creationId xmlns:a16="http://schemas.microsoft.com/office/drawing/2014/main" id="{364609CE-9452-FB44-B626-94B1F5AE8C4B}"/>
                </a:ext>
              </a:extLst>
            </p:cNvPr>
            <p:cNvGrpSpPr/>
            <p:nvPr/>
          </p:nvGrpSpPr>
          <p:grpSpPr>
            <a:xfrm>
              <a:off x="6843812" y="5296644"/>
              <a:ext cx="3828411" cy="1920240"/>
              <a:chOff x="2508069" y="1197428"/>
              <a:chExt cx="3828411" cy="1920240"/>
            </a:xfrm>
          </p:grpSpPr>
          <p:sp>
            <p:nvSpPr>
              <p:cNvPr id="78" name="Oval 77">
                <a:extLst>
                  <a:ext uri="{FF2B5EF4-FFF2-40B4-BE49-F238E27FC236}">
                    <a16:creationId xmlns:a16="http://schemas.microsoft.com/office/drawing/2014/main" id="{E9D881DB-99A2-454D-BEFD-74846DF8DD1E}"/>
                  </a:ext>
                </a:extLst>
              </p:cNvPr>
              <p:cNvSpPr>
                <a:spLocks noChangeAspect="1"/>
              </p:cNvSpPr>
              <p:nvPr/>
            </p:nvSpPr>
            <p:spPr>
              <a:xfrm>
                <a:off x="2508069" y="1197428"/>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1</a:t>
                </a:r>
              </a:p>
            </p:txBody>
          </p:sp>
          <p:sp>
            <p:nvSpPr>
              <p:cNvPr id="79" name="Oval 78">
                <a:extLst>
                  <a:ext uri="{FF2B5EF4-FFF2-40B4-BE49-F238E27FC236}">
                    <a16:creationId xmlns:a16="http://schemas.microsoft.com/office/drawing/2014/main" id="{2654C6B8-38B3-1C40-A31F-6194D0E7A20E}"/>
                  </a:ext>
                </a:extLst>
              </p:cNvPr>
              <p:cNvSpPr>
                <a:spLocks noChangeAspect="1"/>
              </p:cNvSpPr>
              <p:nvPr/>
            </p:nvSpPr>
            <p:spPr>
              <a:xfrm>
                <a:off x="2873829" y="20247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2</a:t>
                </a:r>
              </a:p>
            </p:txBody>
          </p:sp>
          <p:sp>
            <p:nvSpPr>
              <p:cNvPr id="80" name="Oval 79">
                <a:extLst>
                  <a:ext uri="{FF2B5EF4-FFF2-40B4-BE49-F238E27FC236}">
                    <a16:creationId xmlns:a16="http://schemas.microsoft.com/office/drawing/2014/main" id="{B93E2D03-6D5B-CB4D-8A31-6E1A9BCB7D69}"/>
                  </a:ext>
                </a:extLst>
              </p:cNvPr>
              <p:cNvSpPr>
                <a:spLocks noChangeAspect="1"/>
              </p:cNvSpPr>
              <p:nvPr/>
            </p:nvSpPr>
            <p:spPr>
              <a:xfrm>
                <a:off x="3757750" y="20247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3</a:t>
                </a:r>
              </a:p>
            </p:txBody>
          </p:sp>
          <p:sp>
            <p:nvSpPr>
              <p:cNvPr id="81" name="Oval 80">
                <a:extLst>
                  <a:ext uri="{FF2B5EF4-FFF2-40B4-BE49-F238E27FC236}">
                    <a16:creationId xmlns:a16="http://schemas.microsoft.com/office/drawing/2014/main" id="{A5074839-7C81-A14E-8A32-1AEA4C95A33A}"/>
                  </a:ext>
                </a:extLst>
              </p:cNvPr>
              <p:cNvSpPr>
                <a:spLocks noChangeAspect="1"/>
              </p:cNvSpPr>
              <p:nvPr/>
            </p:nvSpPr>
            <p:spPr>
              <a:xfrm>
                <a:off x="4497979" y="1458685"/>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4</a:t>
                </a:r>
              </a:p>
            </p:txBody>
          </p:sp>
          <p:sp>
            <p:nvSpPr>
              <p:cNvPr id="82" name="Oval 81">
                <a:extLst>
                  <a:ext uri="{FF2B5EF4-FFF2-40B4-BE49-F238E27FC236}">
                    <a16:creationId xmlns:a16="http://schemas.microsoft.com/office/drawing/2014/main" id="{A4DAB69E-4890-F345-8610-A6B4F334620B}"/>
                  </a:ext>
                </a:extLst>
              </p:cNvPr>
              <p:cNvSpPr>
                <a:spLocks noChangeAspect="1"/>
              </p:cNvSpPr>
              <p:nvPr/>
            </p:nvSpPr>
            <p:spPr>
              <a:xfrm>
                <a:off x="5426436" y="128434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5</a:t>
                </a:r>
              </a:p>
            </p:txBody>
          </p:sp>
          <p:sp>
            <p:nvSpPr>
              <p:cNvPr id="83" name="Oval 82">
                <a:extLst>
                  <a:ext uri="{FF2B5EF4-FFF2-40B4-BE49-F238E27FC236}">
                    <a16:creationId xmlns:a16="http://schemas.microsoft.com/office/drawing/2014/main" id="{F66A2E10-CCAB-7C4A-B3F0-1656522D3D62}"/>
                  </a:ext>
                </a:extLst>
              </p:cNvPr>
              <p:cNvSpPr>
                <a:spLocks noChangeAspect="1"/>
              </p:cNvSpPr>
              <p:nvPr/>
            </p:nvSpPr>
            <p:spPr>
              <a:xfrm>
                <a:off x="5970720" y="1913536"/>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6</a:t>
                </a:r>
              </a:p>
            </p:txBody>
          </p:sp>
          <p:sp>
            <p:nvSpPr>
              <p:cNvPr id="84" name="Oval 83">
                <a:extLst>
                  <a:ext uri="{FF2B5EF4-FFF2-40B4-BE49-F238E27FC236}">
                    <a16:creationId xmlns:a16="http://schemas.microsoft.com/office/drawing/2014/main" id="{FE9A7E11-D0B0-2F4E-A84E-133A9A7D8433}"/>
                  </a:ext>
                </a:extLst>
              </p:cNvPr>
              <p:cNvSpPr>
                <a:spLocks noChangeAspect="1"/>
              </p:cNvSpPr>
              <p:nvPr/>
            </p:nvSpPr>
            <p:spPr>
              <a:xfrm>
                <a:off x="5692716" y="2751908"/>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7</a:t>
                </a:r>
              </a:p>
            </p:txBody>
          </p:sp>
          <p:sp>
            <p:nvSpPr>
              <p:cNvPr id="85" name="Oval 84">
                <a:extLst>
                  <a:ext uri="{FF2B5EF4-FFF2-40B4-BE49-F238E27FC236}">
                    <a16:creationId xmlns:a16="http://schemas.microsoft.com/office/drawing/2014/main" id="{FB802627-0803-7E42-8B7B-AB5E23598621}"/>
                  </a:ext>
                </a:extLst>
              </p:cNvPr>
              <p:cNvSpPr>
                <a:spLocks noChangeAspect="1"/>
              </p:cNvSpPr>
              <p:nvPr/>
            </p:nvSpPr>
            <p:spPr>
              <a:xfrm>
                <a:off x="5175516" y="2096416"/>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8</a:t>
                </a:r>
              </a:p>
            </p:txBody>
          </p:sp>
          <p:sp>
            <p:nvSpPr>
              <p:cNvPr id="86" name="Oval 85">
                <a:extLst>
                  <a:ext uri="{FF2B5EF4-FFF2-40B4-BE49-F238E27FC236}">
                    <a16:creationId xmlns:a16="http://schemas.microsoft.com/office/drawing/2014/main" id="{BCB0DAE6-9614-0C4F-A071-2F0A9DA5FA07}"/>
                  </a:ext>
                </a:extLst>
              </p:cNvPr>
              <p:cNvSpPr>
                <a:spLocks noChangeAspect="1"/>
              </p:cNvSpPr>
              <p:nvPr/>
            </p:nvSpPr>
            <p:spPr>
              <a:xfrm>
                <a:off x="4532917" y="2575812"/>
                <a:ext cx="365760" cy="365760"/>
              </a:xfrm>
              <a:prstGeom prst="ellipse">
                <a:avLst/>
              </a:prstGeom>
              <a:solidFill>
                <a:schemeClr val="accent1">
                  <a:alpha val="20000"/>
                </a:schemeClr>
              </a:solidFill>
              <a:ln>
                <a:solidFill>
                  <a:schemeClr val="accent1">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9</a:t>
                </a:r>
              </a:p>
            </p:txBody>
          </p:sp>
          <p:cxnSp>
            <p:nvCxnSpPr>
              <p:cNvPr id="87" name="Straight Connector 86">
                <a:extLst>
                  <a:ext uri="{FF2B5EF4-FFF2-40B4-BE49-F238E27FC236}">
                    <a16:creationId xmlns:a16="http://schemas.microsoft.com/office/drawing/2014/main" id="{99ECE70F-FFF8-B345-A383-544BFD52872F}"/>
                  </a:ext>
                </a:extLst>
              </p:cNvPr>
              <p:cNvCxnSpPr>
                <a:cxnSpLocks noChangeAspect="1"/>
              </p:cNvCxnSpPr>
              <p:nvPr/>
            </p:nvCxnSpPr>
            <p:spPr>
              <a:xfrm>
                <a:off x="2792976" y="1605530"/>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EB4D0C1-ED04-B949-A773-DE0A3121102D}"/>
                  </a:ext>
                </a:extLst>
              </p:cNvPr>
              <p:cNvCxnSpPr>
                <a:cxnSpLocks/>
              </p:cNvCxnSpPr>
              <p:nvPr/>
            </p:nvCxnSpPr>
            <p:spPr>
              <a:xfrm>
                <a:off x="3296938" y="2207622"/>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1469F47-42DA-094A-A587-C4545CD17D88}"/>
                  </a:ext>
                </a:extLst>
              </p:cNvPr>
              <p:cNvCxnSpPr>
                <a:cxnSpLocks noChangeAspect="1"/>
              </p:cNvCxnSpPr>
              <p:nvPr/>
            </p:nvCxnSpPr>
            <p:spPr>
              <a:xfrm flipH="1">
                <a:off x="4139788" y="1824445"/>
                <a:ext cx="358727"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A5689561-6D7D-0347-A269-95CC54E72F7A}"/>
                  </a:ext>
                </a:extLst>
              </p:cNvPr>
              <p:cNvCxnSpPr>
                <a:cxnSpLocks noChangeAspect="1"/>
              </p:cNvCxnSpPr>
              <p:nvPr/>
            </p:nvCxnSpPr>
            <p:spPr>
              <a:xfrm flipH="1">
                <a:off x="4936925" y="1512000"/>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30CBC066-B9C9-E344-857F-EEB70EDA788D}"/>
                  </a:ext>
                </a:extLst>
              </p:cNvPr>
              <p:cNvCxnSpPr>
                <a:cxnSpLocks noChangeAspect="1"/>
              </p:cNvCxnSpPr>
              <p:nvPr/>
            </p:nvCxnSpPr>
            <p:spPr>
              <a:xfrm flipH="1" flipV="1">
                <a:off x="5756945" y="1631946"/>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99B32AC-D393-8541-8013-92CF276022AC}"/>
                  </a:ext>
                </a:extLst>
              </p:cNvPr>
              <p:cNvCxnSpPr>
                <a:cxnSpLocks noChangeAspect="1"/>
              </p:cNvCxnSpPr>
              <p:nvPr/>
            </p:nvCxnSpPr>
            <p:spPr>
              <a:xfrm flipH="1">
                <a:off x="5970720" y="2332722"/>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5FF28CC0-52BC-B24B-BEB8-059FCFCE4A1C}"/>
                  </a:ext>
                </a:extLst>
              </p:cNvPr>
              <p:cNvCxnSpPr>
                <a:cxnSpLocks noChangeAspect="1"/>
              </p:cNvCxnSpPr>
              <p:nvPr/>
            </p:nvCxnSpPr>
            <p:spPr>
              <a:xfrm flipH="1" flipV="1">
                <a:off x="5501093" y="2462176"/>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2EDDE8F5-0F21-6C43-A7CC-0BC9B1A27F50}"/>
                  </a:ext>
                </a:extLst>
              </p:cNvPr>
              <p:cNvCxnSpPr>
                <a:cxnSpLocks noChangeAspect="1"/>
              </p:cNvCxnSpPr>
              <p:nvPr/>
            </p:nvCxnSpPr>
            <p:spPr>
              <a:xfrm flipH="1">
                <a:off x="4894855" y="2447552"/>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95" name="Group 94">
              <a:extLst>
                <a:ext uri="{FF2B5EF4-FFF2-40B4-BE49-F238E27FC236}">
                  <a16:creationId xmlns:a16="http://schemas.microsoft.com/office/drawing/2014/main" id="{36787F62-89E9-F347-A45A-C2934F22DE20}"/>
                </a:ext>
              </a:extLst>
            </p:cNvPr>
            <p:cNvGrpSpPr/>
            <p:nvPr/>
          </p:nvGrpSpPr>
          <p:grpSpPr>
            <a:xfrm>
              <a:off x="6975011" y="4591645"/>
              <a:ext cx="3566013" cy="3330243"/>
              <a:chOff x="2508069" y="1197428"/>
              <a:chExt cx="3566013" cy="3330243"/>
            </a:xfrm>
          </p:grpSpPr>
          <p:sp>
            <p:nvSpPr>
              <p:cNvPr id="96" name="Oval 95">
                <a:extLst>
                  <a:ext uri="{FF2B5EF4-FFF2-40B4-BE49-F238E27FC236}">
                    <a16:creationId xmlns:a16="http://schemas.microsoft.com/office/drawing/2014/main" id="{6C231321-5B91-6A4E-B767-0D2F5368B00B}"/>
                  </a:ext>
                </a:extLst>
              </p:cNvPr>
              <p:cNvSpPr>
                <a:spLocks noChangeAspect="1"/>
              </p:cNvSpPr>
              <p:nvPr/>
            </p:nvSpPr>
            <p:spPr>
              <a:xfrm>
                <a:off x="2508069" y="1197428"/>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1</a:t>
                </a:r>
              </a:p>
            </p:txBody>
          </p:sp>
          <p:sp>
            <p:nvSpPr>
              <p:cNvPr id="97" name="Oval 96">
                <a:extLst>
                  <a:ext uri="{FF2B5EF4-FFF2-40B4-BE49-F238E27FC236}">
                    <a16:creationId xmlns:a16="http://schemas.microsoft.com/office/drawing/2014/main" id="{4FDD50EC-1F77-374C-9CFF-FA34045BCF7E}"/>
                  </a:ext>
                </a:extLst>
              </p:cNvPr>
              <p:cNvSpPr>
                <a:spLocks noChangeAspect="1"/>
              </p:cNvSpPr>
              <p:nvPr/>
            </p:nvSpPr>
            <p:spPr>
              <a:xfrm>
                <a:off x="2873829" y="2024742"/>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2</a:t>
                </a:r>
              </a:p>
            </p:txBody>
          </p:sp>
          <p:sp>
            <p:nvSpPr>
              <p:cNvPr id="98" name="Oval 97">
                <a:extLst>
                  <a:ext uri="{FF2B5EF4-FFF2-40B4-BE49-F238E27FC236}">
                    <a16:creationId xmlns:a16="http://schemas.microsoft.com/office/drawing/2014/main" id="{AC1729A8-8152-6645-9861-C9C77E8EA51E}"/>
                  </a:ext>
                </a:extLst>
              </p:cNvPr>
              <p:cNvSpPr>
                <a:spLocks noChangeAspect="1"/>
              </p:cNvSpPr>
              <p:nvPr/>
            </p:nvSpPr>
            <p:spPr>
              <a:xfrm>
                <a:off x="3757750" y="2024742"/>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3</a:t>
                </a:r>
              </a:p>
            </p:txBody>
          </p:sp>
          <p:cxnSp>
            <p:nvCxnSpPr>
              <p:cNvPr id="99" name="Straight Connector 98">
                <a:extLst>
                  <a:ext uri="{FF2B5EF4-FFF2-40B4-BE49-F238E27FC236}">
                    <a16:creationId xmlns:a16="http://schemas.microsoft.com/office/drawing/2014/main" id="{DF885ACF-BDB4-A441-83A1-07553E5EB27C}"/>
                  </a:ext>
                </a:extLst>
              </p:cNvPr>
              <p:cNvCxnSpPr>
                <a:cxnSpLocks noChangeAspect="1"/>
              </p:cNvCxnSpPr>
              <p:nvPr/>
            </p:nvCxnSpPr>
            <p:spPr>
              <a:xfrm>
                <a:off x="2792976" y="1605530"/>
                <a:ext cx="161705"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E9885E5D-BCC8-634E-BC03-4EA01B6C9897}"/>
                  </a:ext>
                </a:extLst>
              </p:cNvPr>
              <p:cNvCxnSpPr>
                <a:cxnSpLocks/>
              </p:cNvCxnSpPr>
              <p:nvPr/>
            </p:nvCxnSpPr>
            <p:spPr>
              <a:xfrm>
                <a:off x="3296938" y="2207622"/>
                <a:ext cx="365760" cy="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607BED2F-F201-C441-9F4C-CAA7202DD5B7}"/>
                  </a:ext>
                </a:extLst>
              </p:cNvPr>
              <p:cNvCxnSpPr>
                <a:cxnSpLocks noChangeAspect="1"/>
              </p:cNvCxnSpPr>
              <p:nvPr/>
            </p:nvCxnSpPr>
            <p:spPr>
              <a:xfrm flipH="1" flipV="1">
                <a:off x="4069953" y="2456812"/>
                <a:ext cx="200566"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sp>
            <p:nvSpPr>
              <p:cNvPr id="102" name="Oval 101">
                <a:extLst>
                  <a:ext uri="{FF2B5EF4-FFF2-40B4-BE49-F238E27FC236}">
                    <a16:creationId xmlns:a16="http://schemas.microsoft.com/office/drawing/2014/main" id="{4EEDBDCB-BBF5-4747-ACB9-750383F8E8FE}"/>
                  </a:ext>
                </a:extLst>
              </p:cNvPr>
              <p:cNvSpPr>
                <a:spLocks noChangeAspect="1"/>
              </p:cNvSpPr>
              <p:nvPr/>
            </p:nvSpPr>
            <p:spPr>
              <a:xfrm>
                <a:off x="4222827" y="2872870"/>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4</a:t>
                </a:r>
              </a:p>
            </p:txBody>
          </p:sp>
          <p:sp>
            <p:nvSpPr>
              <p:cNvPr id="103" name="Oval 102">
                <a:extLst>
                  <a:ext uri="{FF2B5EF4-FFF2-40B4-BE49-F238E27FC236}">
                    <a16:creationId xmlns:a16="http://schemas.microsoft.com/office/drawing/2014/main" id="{D901B06C-28AA-B94D-9407-8F15E6A4F73C}"/>
                  </a:ext>
                </a:extLst>
              </p:cNvPr>
              <p:cNvSpPr>
                <a:spLocks noChangeAspect="1"/>
              </p:cNvSpPr>
              <p:nvPr/>
            </p:nvSpPr>
            <p:spPr>
              <a:xfrm>
                <a:off x="5164038" y="2694345"/>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5</a:t>
                </a:r>
              </a:p>
            </p:txBody>
          </p:sp>
          <p:sp>
            <p:nvSpPr>
              <p:cNvPr id="104" name="Oval 103">
                <a:extLst>
                  <a:ext uri="{FF2B5EF4-FFF2-40B4-BE49-F238E27FC236}">
                    <a16:creationId xmlns:a16="http://schemas.microsoft.com/office/drawing/2014/main" id="{E137BC25-8AD6-1F4D-B74D-466872F15C55}"/>
                  </a:ext>
                </a:extLst>
              </p:cNvPr>
              <p:cNvSpPr>
                <a:spLocks noChangeAspect="1"/>
              </p:cNvSpPr>
              <p:nvPr/>
            </p:nvSpPr>
            <p:spPr>
              <a:xfrm>
                <a:off x="5708322" y="3323539"/>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6</a:t>
                </a:r>
              </a:p>
            </p:txBody>
          </p:sp>
          <p:sp>
            <p:nvSpPr>
              <p:cNvPr id="105" name="Oval 104">
                <a:extLst>
                  <a:ext uri="{FF2B5EF4-FFF2-40B4-BE49-F238E27FC236}">
                    <a16:creationId xmlns:a16="http://schemas.microsoft.com/office/drawing/2014/main" id="{D47CD982-AF59-E445-9FFF-045B2C8CD262}"/>
                  </a:ext>
                </a:extLst>
              </p:cNvPr>
              <p:cNvSpPr>
                <a:spLocks noChangeAspect="1"/>
              </p:cNvSpPr>
              <p:nvPr/>
            </p:nvSpPr>
            <p:spPr>
              <a:xfrm>
                <a:off x="5430318" y="4161911"/>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7</a:t>
                </a:r>
              </a:p>
            </p:txBody>
          </p:sp>
          <p:sp>
            <p:nvSpPr>
              <p:cNvPr id="106" name="Oval 105">
                <a:extLst>
                  <a:ext uri="{FF2B5EF4-FFF2-40B4-BE49-F238E27FC236}">
                    <a16:creationId xmlns:a16="http://schemas.microsoft.com/office/drawing/2014/main" id="{76F3EF97-5B40-2D40-8494-3C124B53FECB}"/>
                  </a:ext>
                </a:extLst>
              </p:cNvPr>
              <p:cNvSpPr>
                <a:spLocks noChangeAspect="1"/>
              </p:cNvSpPr>
              <p:nvPr/>
            </p:nvSpPr>
            <p:spPr>
              <a:xfrm>
                <a:off x="4913118" y="3506419"/>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8</a:t>
                </a:r>
              </a:p>
            </p:txBody>
          </p:sp>
          <p:sp>
            <p:nvSpPr>
              <p:cNvPr id="107" name="Oval 106">
                <a:extLst>
                  <a:ext uri="{FF2B5EF4-FFF2-40B4-BE49-F238E27FC236}">
                    <a16:creationId xmlns:a16="http://schemas.microsoft.com/office/drawing/2014/main" id="{7729CBAF-C500-8E48-B59D-D8C965FAD4ED}"/>
                  </a:ext>
                </a:extLst>
              </p:cNvPr>
              <p:cNvSpPr>
                <a:spLocks noChangeAspect="1"/>
              </p:cNvSpPr>
              <p:nvPr/>
            </p:nvSpPr>
            <p:spPr>
              <a:xfrm>
                <a:off x="4270519" y="3985815"/>
                <a:ext cx="365760" cy="365760"/>
              </a:xfrm>
              <a:prstGeom prst="ellipse">
                <a:avLst/>
              </a:prstGeom>
              <a:solidFill>
                <a:schemeClr val="accent5">
                  <a:alpha val="20000"/>
                </a:schemeClr>
              </a:solidFill>
              <a:ln>
                <a:solidFill>
                  <a:schemeClr val="accent5">
                    <a:lumMod val="50000"/>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Optima" panose="02000503060000020004" pitchFamily="2" charset="0"/>
                  </a:rPr>
                  <a:t>9</a:t>
                </a:r>
              </a:p>
            </p:txBody>
          </p:sp>
          <p:cxnSp>
            <p:nvCxnSpPr>
              <p:cNvPr id="108" name="Straight Connector 107">
                <a:extLst>
                  <a:ext uri="{FF2B5EF4-FFF2-40B4-BE49-F238E27FC236}">
                    <a16:creationId xmlns:a16="http://schemas.microsoft.com/office/drawing/2014/main" id="{940304A4-EB85-5F45-A354-51FE0C96D48E}"/>
                  </a:ext>
                </a:extLst>
              </p:cNvPr>
              <p:cNvCxnSpPr>
                <a:cxnSpLocks noChangeAspect="1"/>
              </p:cNvCxnSpPr>
              <p:nvPr/>
            </p:nvCxnSpPr>
            <p:spPr>
              <a:xfrm flipH="1">
                <a:off x="4674527" y="2922003"/>
                <a:ext cx="423061" cy="82296"/>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C52A772E-D6B7-984E-9FCA-6746B6CCEDA4}"/>
                  </a:ext>
                </a:extLst>
              </p:cNvPr>
              <p:cNvCxnSpPr>
                <a:cxnSpLocks noChangeAspect="1"/>
              </p:cNvCxnSpPr>
              <p:nvPr/>
            </p:nvCxnSpPr>
            <p:spPr>
              <a:xfrm flipH="1" flipV="1">
                <a:off x="5494547" y="3041949"/>
                <a:ext cx="237301"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4968DE28-4FBE-AD4D-9699-7765BB06DA05}"/>
                  </a:ext>
                </a:extLst>
              </p:cNvPr>
              <p:cNvCxnSpPr>
                <a:cxnSpLocks noChangeAspect="1"/>
              </p:cNvCxnSpPr>
              <p:nvPr/>
            </p:nvCxnSpPr>
            <p:spPr>
              <a:xfrm flipH="1">
                <a:off x="5708322" y="3742725"/>
                <a:ext cx="121287" cy="36576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85DBD98E-EE64-5944-97F5-2F3C6BDA1862}"/>
                  </a:ext>
                </a:extLst>
              </p:cNvPr>
              <p:cNvCxnSpPr>
                <a:cxnSpLocks noChangeAspect="1"/>
              </p:cNvCxnSpPr>
              <p:nvPr/>
            </p:nvCxnSpPr>
            <p:spPr>
              <a:xfrm flipH="1" flipV="1">
                <a:off x="5238695" y="3872179"/>
                <a:ext cx="216446" cy="27432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CE398170-AD5F-9648-8BA4-F34E80CAEE8F}"/>
                  </a:ext>
                </a:extLst>
              </p:cNvPr>
              <p:cNvCxnSpPr>
                <a:cxnSpLocks noChangeAspect="1"/>
              </p:cNvCxnSpPr>
              <p:nvPr/>
            </p:nvCxnSpPr>
            <p:spPr>
              <a:xfrm flipH="1">
                <a:off x="4632457" y="3857555"/>
                <a:ext cx="274320" cy="204650"/>
              </a:xfrm>
              <a:prstGeom prst="line">
                <a:avLst/>
              </a:prstGeom>
              <a:ln w="28575">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8776308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DD5DAC7-8FB1-6B43-9664-080AA94775D9}"/>
              </a:ext>
            </a:extLst>
          </p:cNvPr>
          <p:cNvGrpSpPr/>
          <p:nvPr/>
        </p:nvGrpSpPr>
        <p:grpSpPr>
          <a:xfrm>
            <a:off x="2172333" y="2132425"/>
            <a:ext cx="7847334" cy="365760"/>
            <a:chOff x="2172333" y="2132425"/>
            <a:chExt cx="7847334" cy="365760"/>
          </a:xfrm>
        </p:grpSpPr>
        <p:sp>
          <p:nvSpPr>
            <p:cNvPr id="4" name="Oval 3">
              <a:extLst>
                <a:ext uri="{FF2B5EF4-FFF2-40B4-BE49-F238E27FC236}">
                  <a16:creationId xmlns:a16="http://schemas.microsoft.com/office/drawing/2014/main" id="{C8F1F30F-8E47-5C4F-ADE9-CE76987CAD69}"/>
                </a:ext>
              </a:extLst>
            </p:cNvPr>
            <p:cNvSpPr>
              <a:spLocks noChangeAspect="1"/>
            </p:cNvSpPr>
            <p:nvPr/>
          </p:nvSpPr>
          <p:spPr>
            <a:xfrm>
              <a:off x="2172333" y="213242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5" name="Oval 4">
              <a:extLst>
                <a:ext uri="{FF2B5EF4-FFF2-40B4-BE49-F238E27FC236}">
                  <a16:creationId xmlns:a16="http://schemas.microsoft.com/office/drawing/2014/main" id="{2551F7A4-8D1B-7544-A13C-43969B35C36D}"/>
                </a:ext>
              </a:extLst>
            </p:cNvPr>
            <p:cNvSpPr>
              <a:spLocks noChangeAspect="1"/>
            </p:cNvSpPr>
            <p:nvPr/>
          </p:nvSpPr>
          <p:spPr>
            <a:xfrm>
              <a:off x="3107530" y="213242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6" name="Oval 5">
              <a:extLst>
                <a:ext uri="{FF2B5EF4-FFF2-40B4-BE49-F238E27FC236}">
                  <a16:creationId xmlns:a16="http://schemas.microsoft.com/office/drawing/2014/main" id="{6C45952C-9D57-474A-8DEA-92D151DD5B26}"/>
                </a:ext>
              </a:extLst>
            </p:cNvPr>
            <p:cNvSpPr>
              <a:spLocks noChangeAspect="1"/>
            </p:cNvSpPr>
            <p:nvPr/>
          </p:nvSpPr>
          <p:spPr>
            <a:xfrm>
              <a:off x="4042727" y="213242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7" name="Oval 6">
              <a:extLst>
                <a:ext uri="{FF2B5EF4-FFF2-40B4-BE49-F238E27FC236}">
                  <a16:creationId xmlns:a16="http://schemas.microsoft.com/office/drawing/2014/main" id="{F788353D-C50A-5C4D-90A2-0EBDC6C87273}"/>
                </a:ext>
              </a:extLst>
            </p:cNvPr>
            <p:cNvSpPr>
              <a:spLocks noChangeAspect="1"/>
            </p:cNvSpPr>
            <p:nvPr/>
          </p:nvSpPr>
          <p:spPr>
            <a:xfrm>
              <a:off x="4977924" y="213242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8" name="Oval 7">
              <a:extLst>
                <a:ext uri="{FF2B5EF4-FFF2-40B4-BE49-F238E27FC236}">
                  <a16:creationId xmlns:a16="http://schemas.microsoft.com/office/drawing/2014/main" id="{5B55EDB0-B9E3-0F4C-9C16-1A76E211F8EE}"/>
                </a:ext>
              </a:extLst>
            </p:cNvPr>
            <p:cNvSpPr>
              <a:spLocks noChangeAspect="1"/>
            </p:cNvSpPr>
            <p:nvPr/>
          </p:nvSpPr>
          <p:spPr>
            <a:xfrm>
              <a:off x="7783515" y="213242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9" name="Oval 8">
              <a:extLst>
                <a:ext uri="{FF2B5EF4-FFF2-40B4-BE49-F238E27FC236}">
                  <a16:creationId xmlns:a16="http://schemas.microsoft.com/office/drawing/2014/main" id="{F4CFA1D7-7661-B042-BE24-6A1A4B694306}"/>
                </a:ext>
              </a:extLst>
            </p:cNvPr>
            <p:cNvSpPr>
              <a:spLocks noChangeAspect="1"/>
            </p:cNvSpPr>
            <p:nvPr/>
          </p:nvSpPr>
          <p:spPr>
            <a:xfrm>
              <a:off x="9653907" y="213242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sp>
          <p:nvSpPr>
            <p:cNvPr id="10" name="Oval 9">
              <a:extLst>
                <a:ext uri="{FF2B5EF4-FFF2-40B4-BE49-F238E27FC236}">
                  <a16:creationId xmlns:a16="http://schemas.microsoft.com/office/drawing/2014/main" id="{61B95177-C85E-8A4E-8900-6393182F8E23}"/>
                </a:ext>
              </a:extLst>
            </p:cNvPr>
            <p:cNvSpPr>
              <a:spLocks noChangeAspect="1"/>
            </p:cNvSpPr>
            <p:nvPr/>
          </p:nvSpPr>
          <p:spPr>
            <a:xfrm>
              <a:off x="8718712" y="213242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sp>
          <p:nvSpPr>
            <p:cNvPr id="11" name="Oval 10">
              <a:extLst>
                <a:ext uri="{FF2B5EF4-FFF2-40B4-BE49-F238E27FC236}">
                  <a16:creationId xmlns:a16="http://schemas.microsoft.com/office/drawing/2014/main" id="{C8B9B8B3-892F-E243-B9A5-92CCD073FF2B}"/>
                </a:ext>
              </a:extLst>
            </p:cNvPr>
            <p:cNvSpPr>
              <a:spLocks noChangeAspect="1"/>
            </p:cNvSpPr>
            <p:nvPr/>
          </p:nvSpPr>
          <p:spPr>
            <a:xfrm>
              <a:off x="6848318" y="213242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12" name="Oval 11">
              <a:extLst>
                <a:ext uri="{FF2B5EF4-FFF2-40B4-BE49-F238E27FC236}">
                  <a16:creationId xmlns:a16="http://schemas.microsoft.com/office/drawing/2014/main" id="{C6D20BA2-275A-8745-B981-B1EE87B8C2F7}"/>
                </a:ext>
              </a:extLst>
            </p:cNvPr>
            <p:cNvSpPr>
              <a:spLocks noChangeAspect="1"/>
            </p:cNvSpPr>
            <p:nvPr/>
          </p:nvSpPr>
          <p:spPr>
            <a:xfrm>
              <a:off x="5913121" y="213242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cxnSp>
          <p:nvCxnSpPr>
            <p:cNvPr id="14" name="Straight Connector 13">
              <a:extLst>
                <a:ext uri="{FF2B5EF4-FFF2-40B4-BE49-F238E27FC236}">
                  <a16:creationId xmlns:a16="http://schemas.microsoft.com/office/drawing/2014/main" id="{1E6DC1D3-F691-2644-9787-2FF74810DAA7}"/>
                </a:ext>
              </a:extLst>
            </p:cNvPr>
            <p:cNvCxnSpPr>
              <a:cxnSpLocks/>
            </p:cNvCxnSpPr>
            <p:nvPr/>
          </p:nvCxnSpPr>
          <p:spPr>
            <a:xfrm>
              <a:off x="2609978" y="2322925"/>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ED491A4-6337-4A4F-AF1B-C4F4E4F37459}"/>
                </a:ext>
              </a:extLst>
            </p:cNvPr>
            <p:cNvCxnSpPr>
              <a:cxnSpLocks/>
            </p:cNvCxnSpPr>
            <p:nvPr/>
          </p:nvCxnSpPr>
          <p:spPr>
            <a:xfrm>
              <a:off x="3561031" y="2322925"/>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EB48426-F9F4-854F-BE81-94E66C5ED152}"/>
                </a:ext>
              </a:extLst>
            </p:cNvPr>
            <p:cNvCxnSpPr>
              <a:cxnSpLocks/>
            </p:cNvCxnSpPr>
            <p:nvPr/>
          </p:nvCxnSpPr>
          <p:spPr>
            <a:xfrm>
              <a:off x="4485077" y="2315305"/>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AB50CD2-4F54-8645-96D9-AC2F41A0D9E6}"/>
                </a:ext>
              </a:extLst>
            </p:cNvPr>
            <p:cNvCxnSpPr>
              <a:cxnSpLocks/>
            </p:cNvCxnSpPr>
            <p:nvPr/>
          </p:nvCxnSpPr>
          <p:spPr>
            <a:xfrm>
              <a:off x="5405265" y="2313744"/>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E4716F4-ECE6-7F41-8211-B05A96BFE9B7}"/>
                </a:ext>
              </a:extLst>
            </p:cNvPr>
            <p:cNvCxnSpPr>
              <a:cxnSpLocks/>
            </p:cNvCxnSpPr>
            <p:nvPr/>
          </p:nvCxnSpPr>
          <p:spPr>
            <a:xfrm>
              <a:off x="6356318" y="2313744"/>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B89CC81-8A57-D346-BAD4-BA186D6D3DAD}"/>
                </a:ext>
              </a:extLst>
            </p:cNvPr>
            <p:cNvCxnSpPr>
              <a:cxnSpLocks/>
            </p:cNvCxnSpPr>
            <p:nvPr/>
          </p:nvCxnSpPr>
          <p:spPr>
            <a:xfrm>
              <a:off x="7291938" y="2313744"/>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51A06EF-593D-6B43-BBE6-66DA6A42FEC6}"/>
                </a:ext>
              </a:extLst>
            </p:cNvPr>
            <p:cNvCxnSpPr>
              <a:cxnSpLocks/>
            </p:cNvCxnSpPr>
            <p:nvPr/>
          </p:nvCxnSpPr>
          <p:spPr>
            <a:xfrm>
              <a:off x="8227558" y="2305571"/>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8F31C44-E707-7744-B490-8E229756E9D0}"/>
                </a:ext>
              </a:extLst>
            </p:cNvPr>
            <p:cNvCxnSpPr>
              <a:cxnSpLocks/>
            </p:cNvCxnSpPr>
            <p:nvPr/>
          </p:nvCxnSpPr>
          <p:spPr>
            <a:xfrm>
              <a:off x="9163178" y="2305571"/>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8E5342FE-2649-BA43-A47A-1636FFD10255}"/>
              </a:ext>
            </a:extLst>
          </p:cNvPr>
          <p:cNvGrpSpPr/>
          <p:nvPr/>
        </p:nvGrpSpPr>
        <p:grpSpPr>
          <a:xfrm>
            <a:off x="3575130" y="3327383"/>
            <a:ext cx="5041745" cy="1643841"/>
            <a:chOff x="3409646" y="3327381"/>
            <a:chExt cx="5041745" cy="1643841"/>
          </a:xfrm>
        </p:grpSpPr>
        <p:sp>
          <p:nvSpPr>
            <p:cNvPr id="29" name="Oval 28">
              <a:extLst>
                <a:ext uri="{FF2B5EF4-FFF2-40B4-BE49-F238E27FC236}">
                  <a16:creationId xmlns:a16="http://schemas.microsoft.com/office/drawing/2014/main" id="{97D6AA8A-D4DD-E942-B018-5A8213EDAA74}"/>
                </a:ext>
              </a:extLst>
            </p:cNvPr>
            <p:cNvSpPr>
              <a:spLocks noChangeAspect="1"/>
            </p:cNvSpPr>
            <p:nvPr/>
          </p:nvSpPr>
          <p:spPr>
            <a:xfrm>
              <a:off x="3409646" y="4605462"/>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31" name="Oval 30">
              <a:extLst>
                <a:ext uri="{FF2B5EF4-FFF2-40B4-BE49-F238E27FC236}">
                  <a16:creationId xmlns:a16="http://schemas.microsoft.com/office/drawing/2014/main" id="{5608FF2F-7DB7-4340-A767-0923A3162285}"/>
                </a:ext>
              </a:extLst>
            </p:cNvPr>
            <p:cNvSpPr>
              <a:spLocks noChangeAspect="1"/>
            </p:cNvSpPr>
            <p:nvPr/>
          </p:nvSpPr>
          <p:spPr>
            <a:xfrm>
              <a:off x="4344843" y="4605462"/>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32" name="Oval 31">
              <a:extLst>
                <a:ext uri="{FF2B5EF4-FFF2-40B4-BE49-F238E27FC236}">
                  <a16:creationId xmlns:a16="http://schemas.microsoft.com/office/drawing/2014/main" id="{44FBFA1C-10A1-914A-9526-530BD0F4765D}"/>
                </a:ext>
              </a:extLst>
            </p:cNvPr>
            <p:cNvSpPr>
              <a:spLocks noChangeAspect="1"/>
            </p:cNvSpPr>
            <p:nvPr/>
          </p:nvSpPr>
          <p:spPr>
            <a:xfrm>
              <a:off x="5280040" y="4605462"/>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33" name="Oval 32">
              <a:extLst>
                <a:ext uri="{FF2B5EF4-FFF2-40B4-BE49-F238E27FC236}">
                  <a16:creationId xmlns:a16="http://schemas.microsoft.com/office/drawing/2014/main" id="{A18BB8C0-5959-C34E-9742-2C9AC32E5D3C}"/>
                </a:ext>
              </a:extLst>
            </p:cNvPr>
            <p:cNvSpPr>
              <a:spLocks noChangeAspect="1"/>
            </p:cNvSpPr>
            <p:nvPr/>
          </p:nvSpPr>
          <p:spPr>
            <a:xfrm>
              <a:off x="6215237" y="4605462"/>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7</a:t>
              </a:r>
            </a:p>
          </p:txBody>
        </p:sp>
        <p:sp>
          <p:nvSpPr>
            <p:cNvPr id="34" name="Oval 33">
              <a:extLst>
                <a:ext uri="{FF2B5EF4-FFF2-40B4-BE49-F238E27FC236}">
                  <a16:creationId xmlns:a16="http://schemas.microsoft.com/office/drawing/2014/main" id="{184E79ED-C40D-9B49-A304-3A163FF3278F}"/>
                </a:ext>
              </a:extLst>
            </p:cNvPr>
            <p:cNvSpPr>
              <a:spLocks noChangeAspect="1"/>
            </p:cNvSpPr>
            <p:nvPr/>
          </p:nvSpPr>
          <p:spPr>
            <a:xfrm>
              <a:off x="6201368" y="3982218"/>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36" name="Oval 35">
              <a:extLst>
                <a:ext uri="{FF2B5EF4-FFF2-40B4-BE49-F238E27FC236}">
                  <a16:creationId xmlns:a16="http://schemas.microsoft.com/office/drawing/2014/main" id="{895356E3-FF78-F140-9BC0-1D15904C1F6A}"/>
                </a:ext>
              </a:extLst>
            </p:cNvPr>
            <p:cNvSpPr>
              <a:spLocks noChangeAspect="1"/>
            </p:cNvSpPr>
            <p:nvPr/>
          </p:nvSpPr>
          <p:spPr>
            <a:xfrm>
              <a:off x="5287027" y="3988242"/>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6</a:t>
              </a:r>
            </a:p>
          </p:txBody>
        </p:sp>
        <p:sp>
          <p:nvSpPr>
            <p:cNvPr id="37" name="Oval 36">
              <a:extLst>
                <a:ext uri="{FF2B5EF4-FFF2-40B4-BE49-F238E27FC236}">
                  <a16:creationId xmlns:a16="http://schemas.microsoft.com/office/drawing/2014/main" id="{9DC17F44-2441-4B49-88A4-68C4D52566F5}"/>
                </a:ext>
              </a:extLst>
            </p:cNvPr>
            <p:cNvSpPr>
              <a:spLocks noChangeAspect="1"/>
            </p:cNvSpPr>
            <p:nvPr/>
          </p:nvSpPr>
          <p:spPr>
            <a:xfrm>
              <a:off x="5736993" y="3327381"/>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5</a:t>
              </a:r>
            </a:p>
          </p:txBody>
        </p:sp>
        <p:sp>
          <p:nvSpPr>
            <p:cNvPr id="38" name="Oval 37">
              <a:extLst>
                <a:ext uri="{FF2B5EF4-FFF2-40B4-BE49-F238E27FC236}">
                  <a16:creationId xmlns:a16="http://schemas.microsoft.com/office/drawing/2014/main" id="{DE80CC49-ED97-6940-9757-45BAB97EB09C}"/>
                </a:ext>
              </a:extLst>
            </p:cNvPr>
            <p:cNvSpPr>
              <a:spLocks noChangeAspect="1"/>
            </p:cNvSpPr>
            <p:nvPr/>
          </p:nvSpPr>
          <p:spPr>
            <a:xfrm>
              <a:off x="8085631" y="4605462"/>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9</a:t>
              </a:r>
            </a:p>
          </p:txBody>
        </p:sp>
        <p:sp>
          <p:nvSpPr>
            <p:cNvPr id="39" name="Oval 38">
              <a:extLst>
                <a:ext uri="{FF2B5EF4-FFF2-40B4-BE49-F238E27FC236}">
                  <a16:creationId xmlns:a16="http://schemas.microsoft.com/office/drawing/2014/main" id="{33F05FA1-16D3-4A42-9691-94544457E0E2}"/>
                </a:ext>
              </a:extLst>
            </p:cNvPr>
            <p:cNvSpPr>
              <a:spLocks noChangeAspect="1"/>
            </p:cNvSpPr>
            <p:nvPr/>
          </p:nvSpPr>
          <p:spPr>
            <a:xfrm>
              <a:off x="7150434" y="4605462"/>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8</a:t>
              </a:r>
            </a:p>
          </p:txBody>
        </p:sp>
        <p:cxnSp>
          <p:nvCxnSpPr>
            <p:cNvPr id="41" name="Straight Connector 40">
              <a:extLst>
                <a:ext uri="{FF2B5EF4-FFF2-40B4-BE49-F238E27FC236}">
                  <a16:creationId xmlns:a16="http://schemas.microsoft.com/office/drawing/2014/main" id="{F08C4E84-9EB8-5C49-B34F-95E30E3B00DA}"/>
                </a:ext>
              </a:extLst>
            </p:cNvPr>
            <p:cNvCxnSpPr>
              <a:cxnSpLocks/>
            </p:cNvCxnSpPr>
            <p:nvPr/>
          </p:nvCxnSpPr>
          <p:spPr>
            <a:xfrm>
              <a:off x="3847291" y="4795962"/>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8573BEB-00F1-F147-9DB6-473C450D3A70}"/>
                </a:ext>
              </a:extLst>
            </p:cNvPr>
            <p:cNvCxnSpPr>
              <a:cxnSpLocks/>
            </p:cNvCxnSpPr>
            <p:nvPr/>
          </p:nvCxnSpPr>
          <p:spPr>
            <a:xfrm>
              <a:off x="4798344" y="4795962"/>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CB84AB4-2D28-624B-949A-F60C00CC1612}"/>
                </a:ext>
              </a:extLst>
            </p:cNvPr>
            <p:cNvCxnSpPr>
              <a:cxnSpLocks/>
            </p:cNvCxnSpPr>
            <p:nvPr/>
          </p:nvCxnSpPr>
          <p:spPr>
            <a:xfrm>
              <a:off x="6642578" y="4786781"/>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A15DD1F-E7BA-894F-892F-9930EAEBF095}"/>
                </a:ext>
              </a:extLst>
            </p:cNvPr>
            <p:cNvCxnSpPr>
              <a:cxnSpLocks/>
            </p:cNvCxnSpPr>
            <p:nvPr/>
          </p:nvCxnSpPr>
          <p:spPr>
            <a:xfrm>
              <a:off x="7593631" y="4786781"/>
              <a:ext cx="411480"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AD96240-7EB0-C24A-80E8-72A34946752B}"/>
                </a:ext>
              </a:extLst>
            </p:cNvPr>
            <p:cNvCxnSpPr>
              <a:cxnSpLocks noChangeAspect="1"/>
            </p:cNvCxnSpPr>
            <p:nvPr/>
          </p:nvCxnSpPr>
          <p:spPr>
            <a:xfrm flipV="1">
              <a:off x="5691273" y="4347978"/>
              <a:ext cx="457200" cy="309278"/>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0F788F5-152C-9F4A-BEE1-ADF482B0FCEA}"/>
                </a:ext>
              </a:extLst>
            </p:cNvPr>
            <p:cNvCxnSpPr>
              <a:cxnSpLocks noChangeAspect="1"/>
            </p:cNvCxnSpPr>
            <p:nvPr/>
          </p:nvCxnSpPr>
          <p:spPr>
            <a:xfrm>
              <a:off x="5691273" y="4333746"/>
              <a:ext cx="457200" cy="309278"/>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3333BC5-A762-C346-A08C-224A61A19D7A}"/>
                </a:ext>
              </a:extLst>
            </p:cNvPr>
            <p:cNvCxnSpPr>
              <a:cxnSpLocks noChangeAspect="1"/>
            </p:cNvCxnSpPr>
            <p:nvPr/>
          </p:nvCxnSpPr>
          <p:spPr>
            <a:xfrm>
              <a:off x="6051206" y="3691532"/>
              <a:ext cx="194534"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64CC259-14B4-B945-9C45-40EA4531DB47}"/>
                </a:ext>
              </a:extLst>
            </p:cNvPr>
            <p:cNvCxnSpPr>
              <a:cxnSpLocks noChangeAspect="1"/>
            </p:cNvCxnSpPr>
            <p:nvPr/>
          </p:nvCxnSpPr>
          <p:spPr>
            <a:xfrm flipH="1">
              <a:off x="5594006" y="3707898"/>
              <a:ext cx="194534" cy="27432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48671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9E0F4A-33FA-4DE1-100E-B389D920F630}"/>
              </a:ext>
            </a:extLst>
          </p:cNvPr>
          <p:cNvSpPr/>
          <p:nvPr/>
        </p:nvSpPr>
        <p:spPr>
          <a:xfrm>
            <a:off x="3081807" y="99313"/>
            <a:ext cx="1013363" cy="6659373"/>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D2DF59C-01E8-1F90-4907-0ED50897D690}"/>
              </a:ext>
            </a:extLst>
          </p:cNvPr>
          <p:cNvSpPr txBox="1"/>
          <p:nvPr/>
        </p:nvSpPr>
        <p:spPr>
          <a:xfrm>
            <a:off x="3081807" y="257196"/>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2" name="Picture 1">
            <a:extLst>
              <a:ext uri="{FF2B5EF4-FFF2-40B4-BE49-F238E27FC236}">
                <a16:creationId xmlns:a16="http://schemas.microsoft.com/office/drawing/2014/main" id="{F15322A2-5E46-8D4B-5220-EC1F9124E5FD}"/>
              </a:ext>
            </a:extLst>
          </p:cNvPr>
          <p:cNvPicPr>
            <a:picLocks noChangeAspect="1"/>
          </p:cNvPicPr>
          <p:nvPr/>
        </p:nvPicPr>
        <p:blipFill rotWithShape="1">
          <a:blip r:embed="rId3"/>
          <a:srcRect l="14633" t="34873" r="67044" b="26390"/>
          <a:stretch/>
        </p:blipFill>
        <p:spPr>
          <a:xfrm>
            <a:off x="3347254" y="5665506"/>
            <a:ext cx="482468" cy="530299"/>
          </a:xfrm>
          <a:prstGeom prst="rect">
            <a:avLst/>
          </a:prstGeom>
        </p:spPr>
      </p:pic>
      <p:sp>
        <p:nvSpPr>
          <p:cNvPr id="10" name="TextBox 9">
            <a:extLst>
              <a:ext uri="{FF2B5EF4-FFF2-40B4-BE49-F238E27FC236}">
                <a16:creationId xmlns:a16="http://schemas.microsoft.com/office/drawing/2014/main" id="{3024167D-2C74-8E3E-63E4-C2CF035FFE60}"/>
              </a:ext>
            </a:extLst>
          </p:cNvPr>
          <p:cNvSpPr txBox="1"/>
          <p:nvPr/>
        </p:nvSpPr>
        <p:spPr>
          <a:xfrm>
            <a:off x="2960938" y="6140876"/>
            <a:ext cx="1255100" cy="523220"/>
          </a:xfrm>
          <a:prstGeom prst="rect">
            <a:avLst/>
          </a:prstGeom>
          <a:noFill/>
        </p:spPr>
        <p:txBody>
          <a:bodyPr wrap="square">
            <a:spAutoFit/>
          </a:bodyPr>
          <a:lstStyle/>
          <a:p>
            <a:pPr algn="ctr"/>
            <a:r>
              <a:rPr lang="en-US" sz="1400" dirty="0">
                <a:solidFill>
                  <a:schemeClr val="bg1"/>
                </a:solidFill>
                <a:latin typeface="Optima" panose="02000503060000020004" pitchFamily="2" charset="0"/>
              </a:rPr>
              <a:t>Philomath</a:t>
            </a:r>
            <a:br>
              <a:rPr lang="en-US" sz="1400" dirty="0">
                <a:solidFill>
                  <a:schemeClr val="bg1"/>
                </a:solidFill>
                <a:latin typeface="Optima" panose="02000503060000020004" pitchFamily="2" charset="0"/>
              </a:rPr>
            </a:br>
            <a:r>
              <a:rPr lang="en-US" sz="1400" dirty="0">
                <a:solidFill>
                  <a:schemeClr val="bg1"/>
                </a:solidFill>
                <a:latin typeface="Optima" panose="02000503060000020004" pitchFamily="2" charset="0"/>
              </a:rPr>
              <a:t>Press</a:t>
            </a:r>
            <a:endParaRPr lang="en-US" sz="1400" dirty="0">
              <a:latin typeface="Optima" panose="02000503060000020004" pitchFamily="2" charset="0"/>
            </a:endParaRPr>
          </a:p>
        </p:txBody>
      </p:sp>
      <p:sp>
        <p:nvSpPr>
          <p:cNvPr id="13" name="TextBox 12">
            <a:extLst>
              <a:ext uri="{FF2B5EF4-FFF2-40B4-BE49-F238E27FC236}">
                <a16:creationId xmlns:a16="http://schemas.microsoft.com/office/drawing/2014/main" id="{A232B38B-4844-FB57-02A9-46E4509B48DF}"/>
              </a:ext>
            </a:extLst>
          </p:cNvPr>
          <p:cNvSpPr txBox="1"/>
          <p:nvPr/>
        </p:nvSpPr>
        <p:spPr>
          <a:xfrm rot="5400000">
            <a:off x="2249610" y="2877651"/>
            <a:ext cx="2677757" cy="707886"/>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a:t>
            </a:r>
            <a:br>
              <a:rPr lang="en-US" sz="2000" b="1" dirty="0">
                <a:solidFill>
                  <a:schemeClr val="bg1"/>
                </a:solidFill>
                <a:latin typeface="Product Sans" panose="020B0403030502040203" pitchFamily="34" charset="0"/>
              </a:rPr>
            </a:br>
            <a:r>
              <a:rPr lang="en-US" sz="2000" b="1" i="1" dirty="0">
                <a:solidFill>
                  <a:schemeClr val="bg1"/>
                </a:solidFill>
                <a:latin typeface="Product Sans" panose="020B0403030502040203" pitchFamily="34" charset="0"/>
              </a:rPr>
              <a:t>A Short Tour</a:t>
            </a:r>
            <a:endParaRPr lang="en-US" sz="2000" dirty="0"/>
          </a:p>
        </p:txBody>
      </p:sp>
      <p:pic>
        <p:nvPicPr>
          <p:cNvPr id="16" name="Picture 15">
            <a:extLst>
              <a:ext uri="{FF2B5EF4-FFF2-40B4-BE49-F238E27FC236}">
                <a16:creationId xmlns:a16="http://schemas.microsoft.com/office/drawing/2014/main" id="{6F7FC24B-221E-1BB2-B198-1674A53EA70E}"/>
              </a:ext>
            </a:extLst>
          </p:cNvPr>
          <p:cNvPicPr>
            <a:picLocks noChangeAspect="1"/>
          </p:cNvPicPr>
          <p:nvPr/>
        </p:nvPicPr>
        <p:blipFill>
          <a:blip r:embed="rId4"/>
          <a:stretch>
            <a:fillRect/>
          </a:stretch>
        </p:blipFill>
        <p:spPr>
          <a:xfrm>
            <a:off x="3212305" y="603341"/>
            <a:ext cx="752367" cy="752367"/>
          </a:xfrm>
          <a:prstGeom prst="rect">
            <a:avLst/>
          </a:prstGeom>
        </p:spPr>
      </p:pic>
    </p:spTree>
    <p:extLst>
      <p:ext uri="{BB962C8B-B14F-4D97-AF65-F5344CB8AC3E}">
        <p14:creationId xmlns:p14="http://schemas.microsoft.com/office/powerpoint/2010/main" val="10473225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3A84AF9C-10F2-1C4D-BD6F-148EC9F9CE59}"/>
              </a:ext>
            </a:extLst>
          </p:cNvPr>
          <p:cNvSpPr>
            <a:spLocks noChangeAspect="1"/>
          </p:cNvSpPr>
          <p:nvPr/>
        </p:nvSpPr>
        <p:spPr>
          <a:xfrm>
            <a:off x="2754218" y="327998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6" name="Oval 5">
            <a:extLst>
              <a:ext uri="{FF2B5EF4-FFF2-40B4-BE49-F238E27FC236}">
                <a16:creationId xmlns:a16="http://schemas.microsoft.com/office/drawing/2014/main" id="{7CC2F2A7-7C08-6C41-8261-9B862F84B977}"/>
              </a:ext>
            </a:extLst>
          </p:cNvPr>
          <p:cNvSpPr>
            <a:spLocks noChangeAspect="1"/>
          </p:cNvSpPr>
          <p:nvPr/>
        </p:nvSpPr>
        <p:spPr>
          <a:xfrm>
            <a:off x="3674643" y="4172796"/>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1</a:t>
            </a:r>
          </a:p>
        </p:txBody>
      </p:sp>
      <p:sp>
        <p:nvSpPr>
          <p:cNvPr id="7" name="Oval 6">
            <a:extLst>
              <a:ext uri="{FF2B5EF4-FFF2-40B4-BE49-F238E27FC236}">
                <a16:creationId xmlns:a16="http://schemas.microsoft.com/office/drawing/2014/main" id="{D0444EBC-6FB9-CA44-B49D-5F568760D875}"/>
              </a:ext>
            </a:extLst>
          </p:cNvPr>
          <p:cNvSpPr>
            <a:spLocks noChangeAspect="1"/>
          </p:cNvSpPr>
          <p:nvPr/>
        </p:nvSpPr>
        <p:spPr>
          <a:xfrm>
            <a:off x="3674643" y="1468503"/>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8" name="Oval 7">
            <a:extLst>
              <a:ext uri="{FF2B5EF4-FFF2-40B4-BE49-F238E27FC236}">
                <a16:creationId xmlns:a16="http://schemas.microsoft.com/office/drawing/2014/main" id="{C50066FB-CAC7-5F4C-8C9A-6E5E7B49669E}"/>
              </a:ext>
            </a:extLst>
          </p:cNvPr>
          <p:cNvSpPr>
            <a:spLocks noChangeAspect="1"/>
          </p:cNvSpPr>
          <p:nvPr/>
        </p:nvSpPr>
        <p:spPr>
          <a:xfrm>
            <a:off x="3674643" y="2369048"/>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2</a:t>
            </a:r>
          </a:p>
        </p:txBody>
      </p:sp>
      <p:sp>
        <p:nvSpPr>
          <p:cNvPr id="9" name="Oval 8">
            <a:extLst>
              <a:ext uri="{FF2B5EF4-FFF2-40B4-BE49-F238E27FC236}">
                <a16:creationId xmlns:a16="http://schemas.microsoft.com/office/drawing/2014/main" id="{B1FC89D2-41BE-344C-BD17-39D0CBC1A853}"/>
              </a:ext>
            </a:extLst>
          </p:cNvPr>
          <p:cNvSpPr>
            <a:spLocks noChangeAspect="1"/>
          </p:cNvSpPr>
          <p:nvPr/>
        </p:nvSpPr>
        <p:spPr>
          <a:xfrm>
            <a:off x="5489589" y="536785"/>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10" name="Oval 9">
            <a:extLst>
              <a:ext uri="{FF2B5EF4-FFF2-40B4-BE49-F238E27FC236}">
                <a16:creationId xmlns:a16="http://schemas.microsoft.com/office/drawing/2014/main" id="{25EE8023-6C18-6F4A-8750-04C02A322F09}"/>
              </a:ext>
            </a:extLst>
          </p:cNvPr>
          <p:cNvSpPr>
            <a:spLocks noChangeAspect="1"/>
          </p:cNvSpPr>
          <p:nvPr/>
        </p:nvSpPr>
        <p:spPr>
          <a:xfrm>
            <a:off x="5489589" y="2369048"/>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3</a:t>
            </a:r>
          </a:p>
        </p:txBody>
      </p:sp>
      <p:sp>
        <p:nvSpPr>
          <p:cNvPr id="11" name="Oval 10">
            <a:extLst>
              <a:ext uri="{FF2B5EF4-FFF2-40B4-BE49-F238E27FC236}">
                <a16:creationId xmlns:a16="http://schemas.microsoft.com/office/drawing/2014/main" id="{CB85098F-B5BF-F14F-8C95-8C6B189DF82F}"/>
              </a:ext>
            </a:extLst>
          </p:cNvPr>
          <p:cNvSpPr>
            <a:spLocks noChangeAspect="1"/>
          </p:cNvSpPr>
          <p:nvPr/>
        </p:nvSpPr>
        <p:spPr>
          <a:xfrm>
            <a:off x="6421307" y="536785"/>
            <a:ext cx="365760" cy="365760"/>
          </a:xfrm>
          <a:prstGeom prst="ellipse">
            <a:avLst/>
          </a:prstGeom>
          <a:solidFill>
            <a:schemeClr val="accent5"/>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sp>
        <p:nvSpPr>
          <p:cNvPr id="12" name="Oval 11">
            <a:extLst>
              <a:ext uri="{FF2B5EF4-FFF2-40B4-BE49-F238E27FC236}">
                <a16:creationId xmlns:a16="http://schemas.microsoft.com/office/drawing/2014/main" id="{59F7BBC6-ED25-544A-B0E5-7690832B9B70}"/>
              </a:ext>
            </a:extLst>
          </p:cNvPr>
          <p:cNvSpPr>
            <a:spLocks noChangeAspect="1"/>
          </p:cNvSpPr>
          <p:nvPr/>
        </p:nvSpPr>
        <p:spPr>
          <a:xfrm>
            <a:off x="7335520" y="1468503"/>
            <a:ext cx="365760" cy="365760"/>
          </a:xfrm>
          <a:prstGeom prst="ellipse">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Optima" panose="02000503060000020004" pitchFamily="2" charset="0"/>
              </a:rPr>
              <a:t>4</a:t>
            </a:r>
          </a:p>
        </p:txBody>
      </p:sp>
      <p:cxnSp>
        <p:nvCxnSpPr>
          <p:cNvPr id="13" name="Straight Connector 12">
            <a:extLst>
              <a:ext uri="{FF2B5EF4-FFF2-40B4-BE49-F238E27FC236}">
                <a16:creationId xmlns:a16="http://schemas.microsoft.com/office/drawing/2014/main" id="{83970A56-3FB4-344E-B933-009D91E5D1BE}"/>
              </a:ext>
            </a:extLst>
          </p:cNvPr>
          <p:cNvCxnSpPr>
            <a:cxnSpLocks noChangeAspect="1"/>
          </p:cNvCxnSpPr>
          <p:nvPr/>
        </p:nvCxnSpPr>
        <p:spPr>
          <a:xfrm flipV="1">
            <a:off x="3062400" y="1876519"/>
            <a:ext cx="696919" cy="1371600"/>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6BCE2E2-32B2-894E-B98F-452AF9994E47}"/>
              </a:ext>
            </a:extLst>
          </p:cNvPr>
          <p:cNvCxnSpPr>
            <a:cxnSpLocks/>
          </p:cNvCxnSpPr>
          <p:nvPr/>
        </p:nvCxnSpPr>
        <p:spPr>
          <a:xfrm flipV="1">
            <a:off x="3857523" y="2778395"/>
            <a:ext cx="0" cy="1332365"/>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A69F73A-2DC0-5747-9F47-74DCC300BE14}"/>
              </a:ext>
            </a:extLst>
          </p:cNvPr>
          <p:cNvCxnSpPr>
            <a:cxnSpLocks noChangeAspect="1"/>
          </p:cNvCxnSpPr>
          <p:nvPr/>
        </p:nvCxnSpPr>
        <p:spPr>
          <a:xfrm flipV="1">
            <a:off x="4087949" y="840201"/>
            <a:ext cx="1371600" cy="704123"/>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66385AE-2DEC-7048-B3E3-57405D4A95FF}"/>
              </a:ext>
            </a:extLst>
          </p:cNvPr>
          <p:cNvCxnSpPr>
            <a:cxnSpLocks/>
          </p:cNvCxnSpPr>
          <p:nvPr/>
        </p:nvCxnSpPr>
        <p:spPr>
          <a:xfrm flipV="1">
            <a:off x="4106237" y="2551930"/>
            <a:ext cx="1335024" cy="1"/>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8104AF1-BD44-1A4B-AF8F-8FC2FD609699}"/>
              </a:ext>
            </a:extLst>
          </p:cNvPr>
          <p:cNvCxnSpPr>
            <a:cxnSpLocks noChangeAspect="1"/>
          </p:cNvCxnSpPr>
          <p:nvPr/>
        </p:nvCxnSpPr>
        <p:spPr>
          <a:xfrm flipV="1">
            <a:off x="5813787" y="955192"/>
            <a:ext cx="697467" cy="1371600"/>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8C7D154-8E64-354F-B7D8-381E8AE01014}"/>
              </a:ext>
            </a:extLst>
          </p:cNvPr>
          <p:cNvCxnSpPr>
            <a:cxnSpLocks noChangeAspect="1"/>
          </p:cNvCxnSpPr>
          <p:nvPr/>
        </p:nvCxnSpPr>
        <p:spPr>
          <a:xfrm>
            <a:off x="5918387" y="840200"/>
            <a:ext cx="1371600" cy="704123"/>
          </a:xfrm>
          <a:prstGeom prst="line">
            <a:avLst/>
          </a:prstGeom>
          <a:ln w="285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FC010F0F-BCE4-5445-B134-720FFCD9C53C}"/>
              </a:ext>
            </a:extLst>
          </p:cNvPr>
          <p:cNvSpPr/>
          <p:nvPr/>
        </p:nvSpPr>
        <p:spPr>
          <a:xfrm>
            <a:off x="2007490" y="3288219"/>
            <a:ext cx="697627" cy="369332"/>
          </a:xfrm>
          <a:prstGeom prst="rect">
            <a:avLst/>
          </a:prstGeom>
        </p:spPr>
        <p:txBody>
          <a:bodyPr wrap="none">
            <a:spAutoFit/>
          </a:bodyPr>
          <a:lstStyle/>
          <a:p>
            <a:pPr algn="ctr"/>
            <a:r>
              <a:rPr lang="en-US" dirty="0">
                <a:latin typeface="Optima" panose="02000503060000020004" pitchFamily="2" charset="0"/>
              </a:rPr>
              <a:t>(1, 3)</a:t>
            </a:r>
            <a:endParaRPr lang="en-US" dirty="0"/>
          </a:p>
        </p:txBody>
      </p:sp>
      <p:sp>
        <p:nvSpPr>
          <p:cNvPr id="30" name="Rectangle 29">
            <a:extLst>
              <a:ext uri="{FF2B5EF4-FFF2-40B4-BE49-F238E27FC236}">
                <a16:creationId xmlns:a16="http://schemas.microsoft.com/office/drawing/2014/main" id="{45D3113A-E88C-5941-8586-BE4FE477C53B}"/>
              </a:ext>
            </a:extLst>
          </p:cNvPr>
          <p:cNvSpPr/>
          <p:nvPr/>
        </p:nvSpPr>
        <p:spPr>
          <a:xfrm>
            <a:off x="2929472" y="1456326"/>
            <a:ext cx="697627" cy="369332"/>
          </a:xfrm>
          <a:prstGeom prst="rect">
            <a:avLst/>
          </a:prstGeom>
        </p:spPr>
        <p:txBody>
          <a:bodyPr wrap="none">
            <a:spAutoFit/>
          </a:bodyPr>
          <a:lstStyle/>
          <a:p>
            <a:pPr algn="ctr"/>
            <a:r>
              <a:rPr lang="en-US" dirty="0">
                <a:latin typeface="Optima" panose="02000503060000020004" pitchFamily="2" charset="0"/>
              </a:rPr>
              <a:t>(2, 5)</a:t>
            </a:r>
            <a:endParaRPr lang="en-US" dirty="0"/>
          </a:p>
        </p:txBody>
      </p:sp>
      <p:sp>
        <p:nvSpPr>
          <p:cNvPr id="31" name="Rectangle 30">
            <a:extLst>
              <a:ext uri="{FF2B5EF4-FFF2-40B4-BE49-F238E27FC236}">
                <a16:creationId xmlns:a16="http://schemas.microsoft.com/office/drawing/2014/main" id="{16C35FA9-1B05-FE40-A87A-686431AC08B7}"/>
              </a:ext>
            </a:extLst>
          </p:cNvPr>
          <p:cNvSpPr/>
          <p:nvPr/>
        </p:nvSpPr>
        <p:spPr>
          <a:xfrm>
            <a:off x="3955732" y="2685204"/>
            <a:ext cx="697627" cy="369332"/>
          </a:xfrm>
          <a:prstGeom prst="rect">
            <a:avLst/>
          </a:prstGeom>
        </p:spPr>
        <p:txBody>
          <a:bodyPr wrap="none">
            <a:spAutoFit/>
          </a:bodyPr>
          <a:lstStyle/>
          <a:p>
            <a:pPr algn="ctr"/>
            <a:r>
              <a:rPr lang="en-US" dirty="0">
                <a:latin typeface="Optima" panose="02000503060000020004" pitchFamily="2" charset="0"/>
              </a:rPr>
              <a:t>(2, 4)</a:t>
            </a:r>
            <a:endParaRPr lang="en-US" dirty="0"/>
          </a:p>
        </p:txBody>
      </p:sp>
      <p:sp>
        <p:nvSpPr>
          <p:cNvPr id="32" name="Rectangle 31">
            <a:extLst>
              <a:ext uri="{FF2B5EF4-FFF2-40B4-BE49-F238E27FC236}">
                <a16:creationId xmlns:a16="http://schemas.microsoft.com/office/drawing/2014/main" id="{C26A64CF-AAAB-D94D-898B-4CFBCAB2ED47}"/>
              </a:ext>
            </a:extLst>
          </p:cNvPr>
          <p:cNvSpPr/>
          <p:nvPr/>
        </p:nvSpPr>
        <p:spPr>
          <a:xfrm>
            <a:off x="4040405" y="4169224"/>
            <a:ext cx="697627" cy="369332"/>
          </a:xfrm>
          <a:prstGeom prst="rect">
            <a:avLst/>
          </a:prstGeom>
        </p:spPr>
        <p:txBody>
          <a:bodyPr wrap="none">
            <a:spAutoFit/>
          </a:bodyPr>
          <a:lstStyle/>
          <a:p>
            <a:pPr algn="ctr"/>
            <a:r>
              <a:rPr lang="en-US" dirty="0">
                <a:latin typeface="Optima" panose="02000503060000020004" pitchFamily="2" charset="0"/>
              </a:rPr>
              <a:t>(2, 2)</a:t>
            </a:r>
            <a:endParaRPr lang="en-US" dirty="0"/>
          </a:p>
        </p:txBody>
      </p:sp>
      <p:sp>
        <p:nvSpPr>
          <p:cNvPr id="33" name="Rectangle 32">
            <a:extLst>
              <a:ext uri="{FF2B5EF4-FFF2-40B4-BE49-F238E27FC236}">
                <a16:creationId xmlns:a16="http://schemas.microsoft.com/office/drawing/2014/main" id="{A5E526E7-09DD-4441-B952-DC387F7878F8}"/>
              </a:ext>
            </a:extLst>
          </p:cNvPr>
          <p:cNvSpPr/>
          <p:nvPr/>
        </p:nvSpPr>
        <p:spPr>
          <a:xfrm>
            <a:off x="5813787" y="2685204"/>
            <a:ext cx="697627" cy="369332"/>
          </a:xfrm>
          <a:prstGeom prst="rect">
            <a:avLst/>
          </a:prstGeom>
        </p:spPr>
        <p:txBody>
          <a:bodyPr wrap="none">
            <a:spAutoFit/>
          </a:bodyPr>
          <a:lstStyle/>
          <a:p>
            <a:pPr algn="ctr"/>
            <a:r>
              <a:rPr lang="en-US" dirty="0">
                <a:latin typeface="Optima" panose="02000503060000020004" pitchFamily="2" charset="0"/>
              </a:rPr>
              <a:t>(4, 4)</a:t>
            </a:r>
            <a:endParaRPr lang="en-US" dirty="0"/>
          </a:p>
        </p:txBody>
      </p:sp>
      <p:sp>
        <p:nvSpPr>
          <p:cNvPr id="34" name="Rectangle 33">
            <a:extLst>
              <a:ext uri="{FF2B5EF4-FFF2-40B4-BE49-F238E27FC236}">
                <a16:creationId xmlns:a16="http://schemas.microsoft.com/office/drawing/2014/main" id="{999799F1-D4F7-0740-A082-2D1C0034FDE2}"/>
              </a:ext>
            </a:extLst>
          </p:cNvPr>
          <p:cNvSpPr/>
          <p:nvPr/>
        </p:nvSpPr>
        <p:spPr>
          <a:xfrm>
            <a:off x="6820775" y="533213"/>
            <a:ext cx="697627" cy="369332"/>
          </a:xfrm>
          <a:prstGeom prst="rect">
            <a:avLst/>
          </a:prstGeom>
        </p:spPr>
        <p:txBody>
          <a:bodyPr wrap="none">
            <a:spAutoFit/>
          </a:bodyPr>
          <a:lstStyle/>
          <a:p>
            <a:pPr algn="ctr"/>
            <a:r>
              <a:rPr lang="en-US" dirty="0">
                <a:latin typeface="Optima" panose="02000503060000020004" pitchFamily="2" charset="0"/>
              </a:rPr>
              <a:t>(5, 6)</a:t>
            </a:r>
            <a:endParaRPr lang="en-US" dirty="0"/>
          </a:p>
        </p:txBody>
      </p:sp>
      <p:sp>
        <p:nvSpPr>
          <p:cNvPr id="35" name="Rectangle 34">
            <a:extLst>
              <a:ext uri="{FF2B5EF4-FFF2-40B4-BE49-F238E27FC236}">
                <a16:creationId xmlns:a16="http://schemas.microsoft.com/office/drawing/2014/main" id="{6E896F17-F699-7A4C-BB79-FB5ACEB2AC8F}"/>
              </a:ext>
            </a:extLst>
          </p:cNvPr>
          <p:cNvSpPr/>
          <p:nvPr/>
        </p:nvSpPr>
        <p:spPr>
          <a:xfrm>
            <a:off x="7746815" y="1468503"/>
            <a:ext cx="697627" cy="369332"/>
          </a:xfrm>
          <a:prstGeom prst="rect">
            <a:avLst/>
          </a:prstGeom>
        </p:spPr>
        <p:txBody>
          <a:bodyPr wrap="none">
            <a:spAutoFit/>
          </a:bodyPr>
          <a:lstStyle/>
          <a:p>
            <a:pPr algn="ctr"/>
            <a:r>
              <a:rPr lang="en-US" dirty="0">
                <a:latin typeface="Optima" panose="02000503060000020004" pitchFamily="2" charset="0"/>
              </a:rPr>
              <a:t>(6, 5)</a:t>
            </a:r>
            <a:endParaRPr lang="en-US" dirty="0"/>
          </a:p>
        </p:txBody>
      </p:sp>
      <p:sp>
        <p:nvSpPr>
          <p:cNvPr id="36" name="Rectangle 35">
            <a:extLst>
              <a:ext uri="{FF2B5EF4-FFF2-40B4-BE49-F238E27FC236}">
                <a16:creationId xmlns:a16="http://schemas.microsoft.com/office/drawing/2014/main" id="{E3A81EB0-98E4-EB41-AA4B-B043067977EE}"/>
              </a:ext>
            </a:extLst>
          </p:cNvPr>
          <p:cNvSpPr/>
          <p:nvPr/>
        </p:nvSpPr>
        <p:spPr>
          <a:xfrm>
            <a:off x="4791964" y="522258"/>
            <a:ext cx="697627" cy="369332"/>
          </a:xfrm>
          <a:prstGeom prst="rect">
            <a:avLst/>
          </a:prstGeom>
        </p:spPr>
        <p:txBody>
          <a:bodyPr wrap="none">
            <a:spAutoFit/>
          </a:bodyPr>
          <a:lstStyle/>
          <a:p>
            <a:pPr algn="ctr"/>
            <a:r>
              <a:rPr lang="en-US" dirty="0">
                <a:latin typeface="Optima" panose="02000503060000020004" pitchFamily="2" charset="0"/>
              </a:rPr>
              <a:t>(4, 6)</a:t>
            </a:r>
            <a:endParaRPr lang="en-US" dirty="0"/>
          </a:p>
        </p:txBody>
      </p:sp>
    </p:spTree>
    <p:extLst>
      <p:ext uri="{BB962C8B-B14F-4D97-AF65-F5344CB8AC3E}">
        <p14:creationId xmlns:p14="http://schemas.microsoft.com/office/powerpoint/2010/main" val="26181083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0428703F-45CD-5248-9EC9-989A49B3143B}"/>
              </a:ext>
            </a:extLst>
          </p:cNvPr>
          <p:cNvGraphicFramePr>
            <a:graphicFrameLocks noGrp="1"/>
          </p:cNvGraphicFramePr>
          <p:nvPr>
            <p:extLst>
              <p:ext uri="{D42A27DB-BD31-4B8C-83A1-F6EECF244321}">
                <p14:modId xmlns:p14="http://schemas.microsoft.com/office/powerpoint/2010/main" val="2144671762"/>
              </p:ext>
            </p:extLst>
          </p:nvPr>
        </p:nvGraphicFramePr>
        <p:xfrm>
          <a:off x="2032000" y="719665"/>
          <a:ext cx="5486400" cy="5486400"/>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3416588925"/>
                    </a:ext>
                  </a:extLst>
                </a:gridCol>
                <a:gridCol w="914400">
                  <a:extLst>
                    <a:ext uri="{9D8B030D-6E8A-4147-A177-3AD203B41FA5}">
                      <a16:colId xmlns:a16="http://schemas.microsoft.com/office/drawing/2014/main" val="2695759827"/>
                    </a:ext>
                  </a:extLst>
                </a:gridCol>
                <a:gridCol w="914400">
                  <a:extLst>
                    <a:ext uri="{9D8B030D-6E8A-4147-A177-3AD203B41FA5}">
                      <a16:colId xmlns:a16="http://schemas.microsoft.com/office/drawing/2014/main" val="1696972054"/>
                    </a:ext>
                  </a:extLst>
                </a:gridCol>
                <a:gridCol w="914400">
                  <a:extLst>
                    <a:ext uri="{9D8B030D-6E8A-4147-A177-3AD203B41FA5}">
                      <a16:colId xmlns:a16="http://schemas.microsoft.com/office/drawing/2014/main" val="2839842999"/>
                    </a:ext>
                  </a:extLst>
                </a:gridCol>
                <a:gridCol w="914400">
                  <a:extLst>
                    <a:ext uri="{9D8B030D-6E8A-4147-A177-3AD203B41FA5}">
                      <a16:colId xmlns:a16="http://schemas.microsoft.com/office/drawing/2014/main" val="3753833923"/>
                    </a:ext>
                  </a:extLst>
                </a:gridCol>
                <a:gridCol w="914400">
                  <a:extLst>
                    <a:ext uri="{9D8B030D-6E8A-4147-A177-3AD203B41FA5}">
                      <a16:colId xmlns:a16="http://schemas.microsoft.com/office/drawing/2014/main" val="4059301040"/>
                    </a:ext>
                  </a:extLst>
                </a:gridCol>
              </a:tblGrid>
              <a:tr h="91440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83136032"/>
                  </a:ext>
                </a:extLst>
              </a:tr>
              <a:tr h="91440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3696583"/>
                  </a:ext>
                </a:extLst>
              </a:tr>
              <a:tr h="91440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62824304"/>
                  </a:ext>
                </a:extLst>
              </a:tr>
              <a:tr h="91440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30795828"/>
                  </a:ext>
                </a:extLst>
              </a:tr>
              <a:tr h="91440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033868"/>
                  </a:ext>
                </a:extLst>
              </a:tr>
              <a:tr h="914400">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7515472"/>
                  </a:ext>
                </a:extLst>
              </a:tr>
            </a:tbl>
          </a:graphicData>
        </a:graphic>
      </p:graphicFrame>
    </p:spTree>
    <p:extLst>
      <p:ext uri="{BB962C8B-B14F-4D97-AF65-F5344CB8AC3E}">
        <p14:creationId xmlns:p14="http://schemas.microsoft.com/office/powerpoint/2010/main" val="18928840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FAC340-942A-8B4C-AD99-A0A7AE54A1F8}"/>
              </a:ext>
            </a:extLst>
          </p:cNvPr>
          <p:cNvSpPr>
            <a:spLocks/>
          </p:cNvSpPr>
          <p:nvPr/>
        </p:nvSpPr>
        <p:spPr>
          <a:xfrm>
            <a:off x="3366654" y="1475508"/>
            <a:ext cx="2743200" cy="2743200"/>
          </a:xfrm>
          <a:prstGeom prst="rect">
            <a:avLst/>
          </a:prstGeom>
          <a:no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667825D4-A59E-6946-89DB-D232F7230739}"/>
              </a:ext>
            </a:extLst>
          </p:cNvPr>
          <p:cNvSpPr>
            <a:spLocks noChangeAspect="1"/>
          </p:cNvSpPr>
          <p:nvPr/>
        </p:nvSpPr>
        <p:spPr>
          <a:xfrm>
            <a:off x="3366654" y="1475508"/>
            <a:ext cx="2743200" cy="2743200"/>
          </a:xfrm>
          <a:prstGeom prst="ellipse">
            <a:avLst/>
          </a:prstGeom>
          <a:noFill/>
          <a:ln w="28575">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69AE1C7-371D-F849-A3C6-B4A5AD0A9598}"/>
              </a:ext>
            </a:extLst>
          </p:cNvPr>
          <p:cNvSpPr>
            <a:spLocks noChangeAspect="1"/>
          </p:cNvSpPr>
          <p:nvPr/>
        </p:nvSpPr>
        <p:spPr>
          <a:xfrm>
            <a:off x="4601094" y="1338348"/>
            <a:ext cx="274320" cy="274320"/>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Optima" panose="02000503060000020004" pitchFamily="2" charset="0"/>
              </a:rPr>
              <a:t>1</a:t>
            </a:r>
          </a:p>
        </p:txBody>
      </p:sp>
      <p:sp>
        <p:nvSpPr>
          <p:cNvPr id="7" name="Oval 6">
            <a:extLst>
              <a:ext uri="{FF2B5EF4-FFF2-40B4-BE49-F238E27FC236}">
                <a16:creationId xmlns:a16="http://schemas.microsoft.com/office/drawing/2014/main" id="{9D065229-4BD3-0243-99D3-B5EE03C12B9D}"/>
              </a:ext>
            </a:extLst>
          </p:cNvPr>
          <p:cNvSpPr>
            <a:spLocks noChangeAspect="1"/>
          </p:cNvSpPr>
          <p:nvPr/>
        </p:nvSpPr>
        <p:spPr>
          <a:xfrm>
            <a:off x="5958840" y="2709948"/>
            <a:ext cx="274320" cy="274320"/>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Optima" panose="02000503060000020004" pitchFamily="2" charset="0"/>
              </a:rPr>
              <a:t>2</a:t>
            </a:r>
          </a:p>
        </p:txBody>
      </p:sp>
      <p:sp>
        <p:nvSpPr>
          <p:cNvPr id="8" name="Oval 7">
            <a:extLst>
              <a:ext uri="{FF2B5EF4-FFF2-40B4-BE49-F238E27FC236}">
                <a16:creationId xmlns:a16="http://schemas.microsoft.com/office/drawing/2014/main" id="{3D39BBD2-0D28-BB46-B4AB-41F5981E63F0}"/>
              </a:ext>
            </a:extLst>
          </p:cNvPr>
          <p:cNvSpPr>
            <a:spLocks noChangeAspect="1"/>
          </p:cNvSpPr>
          <p:nvPr/>
        </p:nvSpPr>
        <p:spPr>
          <a:xfrm>
            <a:off x="4601094" y="4081548"/>
            <a:ext cx="274320" cy="274320"/>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Optima" panose="02000503060000020004" pitchFamily="2" charset="0"/>
              </a:rPr>
              <a:t>3</a:t>
            </a:r>
          </a:p>
        </p:txBody>
      </p:sp>
      <p:sp>
        <p:nvSpPr>
          <p:cNvPr id="9" name="Oval 8">
            <a:extLst>
              <a:ext uri="{FF2B5EF4-FFF2-40B4-BE49-F238E27FC236}">
                <a16:creationId xmlns:a16="http://schemas.microsoft.com/office/drawing/2014/main" id="{AA78E064-BA44-164D-B4A3-4DB89809CED5}"/>
              </a:ext>
            </a:extLst>
          </p:cNvPr>
          <p:cNvSpPr>
            <a:spLocks noChangeAspect="1"/>
          </p:cNvSpPr>
          <p:nvPr/>
        </p:nvSpPr>
        <p:spPr>
          <a:xfrm>
            <a:off x="3229494" y="2709948"/>
            <a:ext cx="274320" cy="274320"/>
          </a:xfrm>
          <a:prstGeom prst="ellipse">
            <a:avLst/>
          </a:prstGeom>
          <a:solidFill>
            <a:schemeClr val="tx1">
              <a:lumMod val="75000"/>
              <a:lumOff val="2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Optima" panose="02000503060000020004" pitchFamily="2" charset="0"/>
              </a:rPr>
              <a:t>4</a:t>
            </a:r>
          </a:p>
        </p:txBody>
      </p:sp>
    </p:spTree>
    <p:extLst>
      <p:ext uri="{BB962C8B-B14F-4D97-AF65-F5344CB8AC3E}">
        <p14:creationId xmlns:p14="http://schemas.microsoft.com/office/powerpoint/2010/main" val="11023306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able 15">
            <a:extLst>
              <a:ext uri="{FF2B5EF4-FFF2-40B4-BE49-F238E27FC236}">
                <a16:creationId xmlns:a16="http://schemas.microsoft.com/office/drawing/2014/main" id="{0E52B4F0-D8E8-6C4B-85B6-5126F8D08704}"/>
              </a:ext>
            </a:extLst>
          </p:cNvPr>
          <p:cNvGraphicFramePr>
            <a:graphicFrameLocks noGrp="1"/>
          </p:cNvGraphicFramePr>
          <p:nvPr>
            <p:extLst>
              <p:ext uri="{D42A27DB-BD31-4B8C-83A1-F6EECF244321}">
                <p14:modId xmlns:p14="http://schemas.microsoft.com/office/powerpoint/2010/main" val="1339897838"/>
              </p:ext>
            </p:extLst>
          </p:nvPr>
        </p:nvGraphicFramePr>
        <p:xfrm>
          <a:off x="2884281" y="2568344"/>
          <a:ext cx="2286000" cy="2286000"/>
        </p:xfrm>
        <a:graphic>
          <a:graphicData uri="http://schemas.openxmlformats.org/drawingml/2006/table">
            <a:tbl>
              <a:tblPr firstRow="1" bandRow="1">
                <a:tableStyleId>{5C22544A-7EE6-4342-B048-85BDC9FD1C3A}</a:tableStyleId>
              </a:tblPr>
              <a:tblGrid>
                <a:gridCol w="114300">
                  <a:extLst>
                    <a:ext uri="{9D8B030D-6E8A-4147-A177-3AD203B41FA5}">
                      <a16:colId xmlns:a16="http://schemas.microsoft.com/office/drawing/2014/main" val="3906530698"/>
                    </a:ext>
                  </a:extLst>
                </a:gridCol>
                <a:gridCol w="114300">
                  <a:extLst>
                    <a:ext uri="{9D8B030D-6E8A-4147-A177-3AD203B41FA5}">
                      <a16:colId xmlns:a16="http://schemas.microsoft.com/office/drawing/2014/main" val="998284164"/>
                    </a:ext>
                  </a:extLst>
                </a:gridCol>
                <a:gridCol w="114300">
                  <a:extLst>
                    <a:ext uri="{9D8B030D-6E8A-4147-A177-3AD203B41FA5}">
                      <a16:colId xmlns:a16="http://schemas.microsoft.com/office/drawing/2014/main" val="693142697"/>
                    </a:ext>
                  </a:extLst>
                </a:gridCol>
                <a:gridCol w="114300">
                  <a:extLst>
                    <a:ext uri="{9D8B030D-6E8A-4147-A177-3AD203B41FA5}">
                      <a16:colId xmlns:a16="http://schemas.microsoft.com/office/drawing/2014/main" val="3135800220"/>
                    </a:ext>
                  </a:extLst>
                </a:gridCol>
                <a:gridCol w="114300">
                  <a:extLst>
                    <a:ext uri="{9D8B030D-6E8A-4147-A177-3AD203B41FA5}">
                      <a16:colId xmlns:a16="http://schemas.microsoft.com/office/drawing/2014/main" val="3806401117"/>
                    </a:ext>
                  </a:extLst>
                </a:gridCol>
                <a:gridCol w="114300">
                  <a:extLst>
                    <a:ext uri="{9D8B030D-6E8A-4147-A177-3AD203B41FA5}">
                      <a16:colId xmlns:a16="http://schemas.microsoft.com/office/drawing/2014/main" val="591198761"/>
                    </a:ext>
                  </a:extLst>
                </a:gridCol>
                <a:gridCol w="114300">
                  <a:extLst>
                    <a:ext uri="{9D8B030D-6E8A-4147-A177-3AD203B41FA5}">
                      <a16:colId xmlns:a16="http://schemas.microsoft.com/office/drawing/2014/main" val="2243133731"/>
                    </a:ext>
                  </a:extLst>
                </a:gridCol>
                <a:gridCol w="114300">
                  <a:extLst>
                    <a:ext uri="{9D8B030D-6E8A-4147-A177-3AD203B41FA5}">
                      <a16:colId xmlns:a16="http://schemas.microsoft.com/office/drawing/2014/main" val="3055194145"/>
                    </a:ext>
                  </a:extLst>
                </a:gridCol>
                <a:gridCol w="114300">
                  <a:extLst>
                    <a:ext uri="{9D8B030D-6E8A-4147-A177-3AD203B41FA5}">
                      <a16:colId xmlns:a16="http://schemas.microsoft.com/office/drawing/2014/main" val="3911867319"/>
                    </a:ext>
                  </a:extLst>
                </a:gridCol>
                <a:gridCol w="114300">
                  <a:extLst>
                    <a:ext uri="{9D8B030D-6E8A-4147-A177-3AD203B41FA5}">
                      <a16:colId xmlns:a16="http://schemas.microsoft.com/office/drawing/2014/main" val="2843482769"/>
                    </a:ext>
                  </a:extLst>
                </a:gridCol>
                <a:gridCol w="114300">
                  <a:extLst>
                    <a:ext uri="{9D8B030D-6E8A-4147-A177-3AD203B41FA5}">
                      <a16:colId xmlns:a16="http://schemas.microsoft.com/office/drawing/2014/main" val="3268041177"/>
                    </a:ext>
                  </a:extLst>
                </a:gridCol>
                <a:gridCol w="114300">
                  <a:extLst>
                    <a:ext uri="{9D8B030D-6E8A-4147-A177-3AD203B41FA5}">
                      <a16:colId xmlns:a16="http://schemas.microsoft.com/office/drawing/2014/main" val="615815994"/>
                    </a:ext>
                  </a:extLst>
                </a:gridCol>
                <a:gridCol w="114300">
                  <a:extLst>
                    <a:ext uri="{9D8B030D-6E8A-4147-A177-3AD203B41FA5}">
                      <a16:colId xmlns:a16="http://schemas.microsoft.com/office/drawing/2014/main" val="965405096"/>
                    </a:ext>
                  </a:extLst>
                </a:gridCol>
                <a:gridCol w="114300">
                  <a:extLst>
                    <a:ext uri="{9D8B030D-6E8A-4147-A177-3AD203B41FA5}">
                      <a16:colId xmlns:a16="http://schemas.microsoft.com/office/drawing/2014/main" val="413624729"/>
                    </a:ext>
                  </a:extLst>
                </a:gridCol>
                <a:gridCol w="114300">
                  <a:extLst>
                    <a:ext uri="{9D8B030D-6E8A-4147-A177-3AD203B41FA5}">
                      <a16:colId xmlns:a16="http://schemas.microsoft.com/office/drawing/2014/main" val="1172660194"/>
                    </a:ext>
                  </a:extLst>
                </a:gridCol>
                <a:gridCol w="114300">
                  <a:extLst>
                    <a:ext uri="{9D8B030D-6E8A-4147-A177-3AD203B41FA5}">
                      <a16:colId xmlns:a16="http://schemas.microsoft.com/office/drawing/2014/main" val="3429393979"/>
                    </a:ext>
                  </a:extLst>
                </a:gridCol>
                <a:gridCol w="114300">
                  <a:extLst>
                    <a:ext uri="{9D8B030D-6E8A-4147-A177-3AD203B41FA5}">
                      <a16:colId xmlns:a16="http://schemas.microsoft.com/office/drawing/2014/main" val="3720534372"/>
                    </a:ext>
                  </a:extLst>
                </a:gridCol>
                <a:gridCol w="114300">
                  <a:extLst>
                    <a:ext uri="{9D8B030D-6E8A-4147-A177-3AD203B41FA5}">
                      <a16:colId xmlns:a16="http://schemas.microsoft.com/office/drawing/2014/main" val="3154600543"/>
                    </a:ext>
                  </a:extLst>
                </a:gridCol>
                <a:gridCol w="114300">
                  <a:extLst>
                    <a:ext uri="{9D8B030D-6E8A-4147-A177-3AD203B41FA5}">
                      <a16:colId xmlns:a16="http://schemas.microsoft.com/office/drawing/2014/main" val="3287831259"/>
                    </a:ext>
                  </a:extLst>
                </a:gridCol>
                <a:gridCol w="114300">
                  <a:extLst>
                    <a:ext uri="{9D8B030D-6E8A-4147-A177-3AD203B41FA5}">
                      <a16:colId xmlns:a16="http://schemas.microsoft.com/office/drawing/2014/main" val="1845056546"/>
                    </a:ext>
                  </a:extLst>
                </a:gridCol>
              </a:tblGrid>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2959397903"/>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4149401599"/>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8501716"/>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828553664"/>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761454882"/>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740346223"/>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857077800"/>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22878342"/>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909918639"/>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542096863"/>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389385519"/>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21480795"/>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467484797"/>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692622022"/>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480531424"/>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716988690"/>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2897662426"/>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345640296"/>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4157305720"/>
                  </a:ext>
                </a:extLst>
              </a:tr>
              <a:tr h="114300">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628532086"/>
                  </a:ext>
                </a:extLst>
              </a:tr>
            </a:tbl>
          </a:graphicData>
        </a:graphic>
      </p:graphicFrame>
      <p:graphicFrame>
        <p:nvGraphicFramePr>
          <p:cNvPr id="25" name="Table 15">
            <a:extLst>
              <a:ext uri="{FF2B5EF4-FFF2-40B4-BE49-F238E27FC236}">
                <a16:creationId xmlns:a16="http://schemas.microsoft.com/office/drawing/2014/main" id="{38DCE0B8-BCAA-364F-AE5C-037EA0F18778}"/>
              </a:ext>
            </a:extLst>
          </p:cNvPr>
          <p:cNvGraphicFramePr>
            <a:graphicFrameLocks noGrp="1"/>
          </p:cNvGraphicFramePr>
          <p:nvPr>
            <p:extLst>
              <p:ext uri="{D42A27DB-BD31-4B8C-83A1-F6EECF244321}">
                <p14:modId xmlns:p14="http://schemas.microsoft.com/office/powerpoint/2010/main" val="1995126944"/>
              </p:ext>
            </p:extLst>
          </p:nvPr>
        </p:nvGraphicFramePr>
        <p:xfrm>
          <a:off x="5170281" y="2568344"/>
          <a:ext cx="2286000" cy="2286000"/>
        </p:xfrm>
        <a:graphic>
          <a:graphicData uri="http://schemas.openxmlformats.org/drawingml/2006/table">
            <a:tbl>
              <a:tblPr firstRow="1" bandRow="1">
                <a:tableStyleId>{5C22544A-7EE6-4342-B048-85BDC9FD1C3A}</a:tableStyleId>
              </a:tblPr>
              <a:tblGrid>
                <a:gridCol w="2286000">
                  <a:extLst>
                    <a:ext uri="{9D8B030D-6E8A-4147-A177-3AD203B41FA5}">
                      <a16:colId xmlns:a16="http://schemas.microsoft.com/office/drawing/2014/main" val="3906530698"/>
                    </a:ext>
                  </a:extLst>
                </a:gridCol>
              </a:tblGrid>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2959397903"/>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4149401599"/>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8501716"/>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828553664"/>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761454882"/>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740346223"/>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857077800"/>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22878342"/>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909918639"/>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542096863"/>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389385519"/>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21480795"/>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467484797"/>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692622022"/>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480531424"/>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716988690"/>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2897662426"/>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345640296"/>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4157305720"/>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628532086"/>
                  </a:ext>
                </a:extLst>
              </a:tr>
            </a:tbl>
          </a:graphicData>
        </a:graphic>
      </p:graphicFrame>
      <p:graphicFrame>
        <p:nvGraphicFramePr>
          <p:cNvPr id="26" name="Table 15">
            <a:extLst>
              <a:ext uri="{FF2B5EF4-FFF2-40B4-BE49-F238E27FC236}">
                <a16:creationId xmlns:a16="http://schemas.microsoft.com/office/drawing/2014/main" id="{7F001F83-1C3D-DF4C-A51A-6C72350CF6E2}"/>
              </a:ext>
            </a:extLst>
          </p:cNvPr>
          <p:cNvGraphicFramePr>
            <a:graphicFrameLocks noGrp="1"/>
          </p:cNvGraphicFramePr>
          <p:nvPr>
            <p:extLst>
              <p:ext uri="{D42A27DB-BD31-4B8C-83A1-F6EECF244321}">
                <p14:modId xmlns:p14="http://schemas.microsoft.com/office/powerpoint/2010/main" val="651555387"/>
              </p:ext>
            </p:extLst>
          </p:nvPr>
        </p:nvGraphicFramePr>
        <p:xfrm>
          <a:off x="598281" y="2568344"/>
          <a:ext cx="2286000" cy="2286000"/>
        </p:xfrm>
        <a:graphic>
          <a:graphicData uri="http://schemas.openxmlformats.org/drawingml/2006/table">
            <a:tbl>
              <a:tblPr firstRow="1" bandRow="1">
                <a:tableStyleId>{5C22544A-7EE6-4342-B048-85BDC9FD1C3A}</a:tableStyleId>
              </a:tblPr>
              <a:tblGrid>
                <a:gridCol w="2286000">
                  <a:extLst>
                    <a:ext uri="{9D8B030D-6E8A-4147-A177-3AD203B41FA5}">
                      <a16:colId xmlns:a16="http://schemas.microsoft.com/office/drawing/2014/main" val="3906530698"/>
                    </a:ext>
                  </a:extLst>
                </a:gridCol>
              </a:tblGrid>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2959397903"/>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4149401599"/>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8501716"/>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828553664"/>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761454882"/>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740346223"/>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857077800"/>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22878342"/>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909918639"/>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542096863"/>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389385519"/>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21480795"/>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467484797"/>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692622022"/>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480531424"/>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716988690"/>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2897662426"/>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3345640296"/>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4157305720"/>
                  </a:ext>
                </a:extLst>
              </a:tr>
              <a:tr h="1143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1628532086"/>
                  </a:ext>
                </a:extLst>
              </a:tr>
            </a:tbl>
          </a:graphicData>
        </a:graphic>
      </p:graphicFrame>
      <p:graphicFrame>
        <p:nvGraphicFramePr>
          <p:cNvPr id="28" name="Table 27">
            <a:extLst>
              <a:ext uri="{FF2B5EF4-FFF2-40B4-BE49-F238E27FC236}">
                <a16:creationId xmlns:a16="http://schemas.microsoft.com/office/drawing/2014/main" id="{A1D126D6-3316-CF4E-8F7A-F1552BDAB19D}"/>
              </a:ext>
            </a:extLst>
          </p:cNvPr>
          <p:cNvGraphicFramePr>
            <a:graphicFrameLocks noGrp="1"/>
          </p:cNvGraphicFramePr>
          <p:nvPr>
            <p:extLst>
              <p:ext uri="{D42A27DB-BD31-4B8C-83A1-F6EECF244321}">
                <p14:modId xmlns:p14="http://schemas.microsoft.com/office/powerpoint/2010/main" val="2424397607"/>
              </p:ext>
            </p:extLst>
          </p:nvPr>
        </p:nvGraphicFramePr>
        <p:xfrm>
          <a:off x="598281" y="282344"/>
          <a:ext cx="6858000" cy="6858000"/>
        </p:xfrm>
        <a:graphic>
          <a:graphicData uri="http://schemas.openxmlformats.org/drawingml/2006/table">
            <a:tbl>
              <a:tblPr firstRow="1" bandRow="1">
                <a:tableStyleId>{5C22544A-7EE6-4342-B048-85BDC9FD1C3A}</a:tableStyleId>
              </a:tblPr>
              <a:tblGrid>
                <a:gridCol w="571500">
                  <a:extLst>
                    <a:ext uri="{9D8B030D-6E8A-4147-A177-3AD203B41FA5}">
                      <a16:colId xmlns:a16="http://schemas.microsoft.com/office/drawing/2014/main" val="2572057875"/>
                    </a:ext>
                  </a:extLst>
                </a:gridCol>
                <a:gridCol w="571500">
                  <a:extLst>
                    <a:ext uri="{9D8B030D-6E8A-4147-A177-3AD203B41FA5}">
                      <a16:colId xmlns:a16="http://schemas.microsoft.com/office/drawing/2014/main" val="3479212512"/>
                    </a:ext>
                  </a:extLst>
                </a:gridCol>
                <a:gridCol w="571500">
                  <a:extLst>
                    <a:ext uri="{9D8B030D-6E8A-4147-A177-3AD203B41FA5}">
                      <a16:colId xmlns:a16="http://schemas.microsoft.com/office/drawing/2014/main" val="1114932023"/>
                    </a:ext>
                  </a:extLst>
                </a:gridCol>
                <a:gridCol w="571500">
                  <a:extLst>
                    <a:ext uri="{9D8B030D-6E8A-4147-A177-3AD203B41FA5}">
                      <a16:colId xmlns:a16="http://schemas.microsoft.com/office/drawing/2014/main" val="1581577823"/>
                    </a:ext>
                  </a:extLst>
                </a:gridCol>
                <a:gridCol w="571500">
                  <a:extLst>
                    <a:ext uri="{9D8B030D-6E8A-4147-A177-3AD203B41FA5}">
                      <a16:colId xmlns:a16="http://schemas.microsoft.com/office/drawing/2014/main" val="3213804947"/>
                    </a:ext>
                  </a:extLst>
                </a:gridCol>
                <a:gridCol w="571500">
                  <a:extLst>
                    <a:ext uri="{9D8B030D-6E8A-4147-A177-3AD203B41FA5}">
                      <a16:colId xmlns:a16="http://schemas.microsoft.com/office/drawing/2014/main" val="3108673640"/>
                    </a:ext>
                  </a:extLst>
                </a:gridCol>
                <a:gridCol w="571500">
                  <a:extLst>
                    <a:ext uri="{9D8B030D-6E8A-4147-A177-3AD203B41FA5}">
                      <a16:colId xmlns:a16="http://schemas.microsoft.com/office/drawing/2014/main" val="2801189980"/>
                    </a:ext>
                  </a:extLst>
                </a:gridCol>
                <a:gridCol w="571500">
                  <a:extLst>
                    <a:ext uri="{9D8B030D-6E8A-4147-A177-3AD203B41FA5}">
                      <a16:colId xmlns:a16="http://schemas.microsoft.com/office/drawing/2014/main" val="3174631724"/>
                    </a:ext>
                  </a:extLst>
                </a:gridCol>
                <a:gridCol w="571500">
                  <a:extLst>
                    <a:ext uri="{9D8B030D-6E8A-4147-A177-3AD203B41FA5}">
                      <a16:colId xmlns:a16="http://schemas.microsoft.com/office/drawing/2014/main" val="993272371"/>
                    </a:ext>
                  </a:extLst>
                </a:gridCol>
                <a:gridCol w="571500">
                  <a:extLst>
                    <a:ext uri="{9D8B030D-6E8A-4147-A177-3AD203B41FA5}">
                      <a16:colId xmlns:a16="http://schemas.microsoft.com/office/drawing/2014/main" val="2022557063"/>
                    </a:ext>
                  </a:extLst>
                </a:gridCol>
                <a:gridCol w="571500">
                  <a:extLst>
                    <a:ext uri="{9D8B030D-6E8A-4147-A177-3AD203B41FA5}">
                      <a16:colId xmlns:a16="http://schemas.microsoft.com/office/drawing/2014/main" val="3838096405"/>
                    </a:ext>
                  </a:extLst>
                </a:gridCol>
                <a:gridCol w="571500">
                  <a:extLst>
                    <a:ext uri="{9D8B030D-6E8A-4147-A177-3AD203B41FA5}">
                      <a16:colId xmlns:a16="http://schemas.microsoft.com/office/drawing/2014/main" val="3146324071"/>
                    </a:ext>
                  </a:extLst>
                </a:gridCol>
              </a:tblGrid>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740158947"/>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3990337101"/>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402922827"/>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dirty="0"/>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2324676229"/>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3357709674"/>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851495530"/>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2053159721"/>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2249342618"/>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703612073"/>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95062"/>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2975868553"/>
                  </a:ext>
                </a:extLst>
              </a:tr>
              <a:tr h="571500">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endParaRPr lang="en-US" dirty="0"/>
                    </a:p>
                  </a:txBody>
                  <a:tcP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89970163"/>
                  </a:ext>
                </a:extLst>
              </a:tr>
            </a:tbl>
          </a:graphicData>
        </a:graphic>
      </p:graphicFrame>
      <p:graphicFrame>
        <p:nvGraphicFramePr>
          <p:cNvPr id="30" name="Table 15">
            <a:extLst>
              <a:ext uri="{FF2B5EF4-FFF2-40B4-BE49-F238E27FC236}">
                <a16:creationId xmlns:a16="http://schemas.microsoft.com/office/drawing/2014/main" id="{09DD2868-02BD-D143-87B6-8CC8EA6CA650}"/>
              </a:ext>
            </a:extLst>
          </p:cNvPr>
          <p:cNvGraphicFramePr>
            <a:graphicFrameLocks noGrp="1"/>
          </p:cNvGraphicFramePr>
          <p:nvPr>
            <p:extLst>
              <p:ext uri="{D42A27DB-BD31-4B8C-83A1-F6EECF244321}">
                <p14:modId xmlns:p14="http://schemas.microsoft.com/office/powerpoint/2010/main" val="63976834"/>
              </p:ext>
            </p:extLst>
          </p:nvPr>
        </p:nvGraphicFramePr>
        <p:xfrm>
          <a:off x="2884281" y="4854344"/>
          <a:ext cx="2286000" cy="2286000"/>
        </p:xfrm>
        <a:graphic>
          <a:graphicData uri="http://schemas.openxmlformats.org/drawingml/2006/table">
            <a:tbl>
              <a:tblPr firstRow="1" bandRow="1">
                <a:tableStyleId>{5C22544A-7EE6-4342-B048-85BDC9FD1C3A}</a:tableStyleId>
              </a:tblPr>
              <a:tblGrid>
                <a:gridCol w="114300">
                  <a:extLst>
                    <a:ext uri="{9D8B030D-6E8A-4147-A177-3AD203B41FA5}">
                      <a16:colId xmlns:a16="http://schemas.microsoft.com/office/drawing/2014/main" val="3906530698"/>
                    </a:ext>
                  </a:extLst>
                </a:gridCol>
                <a:gridCol w="114300">
                  <a:extLst>
                    <a:ext uri="{9D8B030D-6E8A-4147-A177-3AD203B41FA5}">
                      <a16:colId xmlns:a16="http://schemas.microsoft.com/office/drawing/2014/main" val="998284164"/>
                    </a:ext>
                  </a:extLst>
                </a:gridCol>
                <a:gridCol w="114300">
                  <a:extLst>
                    <a:ext uri="{9D8B030D-6E8A-4147-A177-3AD203B41FA5}">
                      <a16:colId xmlns:a16="http://schemas.microsoft.com/office/drawing/2014/main" val="693142697"/>
                    </a:ext>
                  </a:extLst>
                </a:gridCol>
                <a:gridCol w="114300">
                  <a:extLst>
                    <a:ext uri="{9D8B030D-6E8A-4147-A177-3AD203B41FA5}">
                      <a16:colId xmlns:a16="http://schemas.microsoft.com/office/drawing/2014/main" val="3135800220"/>
                    </a:ext>
                  </a:extLst>
                </a:gridCol>
                <a:gridCol w="114300">
                  <a:extLst>
                    <a:ext uri="{9D8B030D-6E8A-4147-A177-3AD203B41FA5}">
                      <a16:colId xmlns:a16="http://schemas.microsoft.com/office/drawing/2014/main" val="3806401117"/>
                    </a:ext>
                  </a:extLst>
                </a:gridCol>
                <a:gridCol w="114300">
                  <a:extLst>
                    <a:ext uri="{9D8B030D-6E8A-4147-A177-3AD203B41FA5}">
                      <a16:colId xmlns:a16="http://schemas.microsoft.com/office/drawing/2014/main" val="591198761"/>
                    </a:ext>
                  </a:extLst>
                </a:gridCol>
                <a:gridCol w="114300">
                  <a:extLst>
                    <a:ext uri="{9D8B030D-6E8A-4147-A177-3AD203B41FA5}">
                      <a16:colId xmlns:a16="http://schemas.microsoft.com/office/drawing/2014/main" val="2243133731"/>
                    </a:ext>
                  </a:extLst>
                </a:gridCol>
                <a:gridCol w="114300">
                  <a:extLst>
                    <a:ext uri="{9D8B030D-6E8A-4147-A177-3AD203B41FA5}">
                      <a16:colId xmlns:a16="http://schemas.microsoft.com/office/drawing/2014/main" val="3055194145"/>
                    </a:ext>
                  </a:extLst>
                </a:gridCol>
                <a:gridCol w="114300">
                  <a:extLst>
                    <a:ext uri="{9D8B030D-6E8A-4147-A177-3AD203B41FA5}">
                      <a16:colId xmlns:a16="http://schemas.microsoft.com/office/drawing/2014/main" val="3911867319"/>
                    </a:ext>
                  </a:extLst>
                </a:gridCol>
                <a:gridCol w="114300">
                  <a:extLst>
                    <a:ext uri="{9D8B030D-6E8A-4147-A177-3AD203B41FA5}">
                      <a16:colId xmlns:a16="http://schemas.microsoft.com/office/drawing/2014/main" val="2843482769"/>
                    </a:ext>
                  </a:extLst>
                </a:gridCol>
                <a:gridCol w="114300">
                  <a:extLst>
                    <a:ext uri="{9D8B030D-6E8A-4147-A177-3AD203B41FA5}">
                      <a16:colId xmlns:a16="http://schemas.microsoft.com/office/drawing/2014/main" val="3268041177"/>
                    </a:ext>
                  </a:extLst>
                </a:gridCol>
                <a:gridCol w="114300">
                  <a:extLst>
                    <a:ext uri="{9D8B030D-6E8A-4147-A177-3AD203B41FA5}">
                      <a16:colId xmlns:a16="http://schemas.microsoft.com/office/drawing/2014/main" val="615815994"/>
                    </a:ext>
                  </a:extLst>
                </a:gridCol>
                <a:gridCol w="114300">
                  <a:extLst>
                    <a:ext uri="{9D8B030D-6E8A-4147-A177-3AD203B41FA5}">
                      <a16:colId xmlns:a16="http://schemas.microsoft.com/office/drawing/2014/main" val="965405096"/>
                    </a:ext>
                  </a:extLst>
                </a:gridCol>
                <a:gridCol w="114300">
                  <a:extLst>
                    <a:ext uri="{9D8B030D-6E8A-4147-A177-3AD203B41FA5}">
                      <a16:colId xmlns:a16="http://schemas.microsoft.com/office/drawing/2014/main" val="413624729"/>
                    </a:ext>
                  </a:extLst>
                </a:gridCol>
                <a:gridCol w="114300">
                  <a:extLst>
                    <a:ext uri="{9D8B030D-6E8A-4147-A177-3AD203B41FA5}">
                      <a16:colId xmlns:a16="http://schemas.microsoft.com/office/drawing/2014/main" val="1172660194"/>
                    </a:ext>
                  </a:extLst>
                </a:gridCol>
                <a:gridCol w="114300">
                  <a:extLst>
                    <a:ext uri="{9D8B030D-6E8A-4147-A177-3AD203B41FA5}">
                      <a16:colId xmlns:a16="http://schemas.microsoft.com/office/drawing/2014/main" val="3429393979"/>
                    </a:ext>
                  </a:extLst>
                </a:gridCol>
                <a:gridCol w="114300">
                  <a:extLst>
                    <a:ext uri="{9D8B030D-6E8A-4147-A177-3AD203B41FA5}">
                      <a16:colId xmlns:a16="http://schemas.microsoft.com/office/drawing/2014/main" val="3720534372"/>
                    </a:ext>
                  </a:extLst>
                </a:gridCol>
                <a:gridCol w="114300">
                  <a:extLst>
                    <a:ext uri="{9D8B030D-6E8A-4147-A177-3AD203B41FA5}">
                      <a16:colId xmlns:a16="http://schemas.microsoft.com/office/drawing/2014/main" val="3154600543"/>
                    </a:ext>
                  </a:extLst>
                </a:gridCol>
                <a:gridCol w="114300">
                  <a:extLst>
                    <a:ext uri="{9D8B030D-6E8A-4147-A177-3AD203B41FA5}">
                      <a16:colId xmlns:a16="http://schemas.microsoft.com/office/drawing/2014/main" val="3287831259"/>
                    </a:ext>
                  </a:extLst>
                </a:gridCol>
                <a:gridCol w="114300">
                  <a:extLst>
                    <a:ext uri="{9D8B030D-6E8A-4147-A177-3AD203B41FA5}">
                      <a16:colId xmlns:a16="http://schemas.microsoft.com/office/drawing/2014/main" val="1845056546"/>
                    </a:ext>
                  </a:extLst>
                </a:gridCol>
              </a:tblGrid>
              <a:tr h="22860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2959397903"/>
                  </a:ext>
                </a:extLst>
              </a:tr>
            </a:tbl>
          </a:graphicData>
        </a:graphic>
      </p:graphicFrame>
      <p:graphicFrame>
        <p:nvGraphicFramePr>
          <p:cNvPr id="31" name="Table 15">
            <a:extLst>
              <a:ext uri="{FF2B5EF4-FFF2-40B4-BE49-F238E27FC236}">
                <a16:creationId xmlns:a16="http://schemas.microsoft.com/office/drawing/2014/main" id="{BF8EE745-FA63-CD4F-AD9A-FD170E5B786E}"/>
              </a:ext>
            </a:extLst>
          </p:cNvPr>
          <p:cNvGraphicFramePr>
            <a:graphicFrameLocks noGrp="1"/>
          </p:cNvGraphicFramePr>
          <p:nvPr>
            <p:extLst>
              <p:ext uri="{D42A27DB-BD31-4B8C-83A1-F6EECF244321}">
                <p14:modId xmlns:p14="http://schemas.microsoft.com/office/powerpoint/2010/main" val="1392089893"/>
              </p:ext>
            </p:extLst>
          </p:nvPr>
        </p:nvGraphicFramePr>
        <p:xfrm>
          <a:off x="2884281" y="282344"/>
          <a:ext cx="2286000" cy="2286000"/>
        </p:xfrm>
        <a:graphic>
          <a:graphicData uri="http://schemas.openxmlformats.org/drawingml/2006/table">
            <a:tbl>
              <a:tblPr firstRow="1" bandRow="1">
                <a:tableStyleId>{5C22544A-7EE6-4342-B048-85BDC9FD1C3A}</a:tableStyleId>
              </a:tblPr>
              <a:tblGrid>
                <a:gridCol w="114300">
                  <a:extLst>
                    <a:ext uri="{9D8B030D-6E8A-4147-A177-3AD203B41FA5}">
                      <a16:colId xmlns:a16="http://schemas.microsoft.com/office/drawing/2014/main" val="3906530698"/>
                    </a:ext>
                  </a:extLst>
                </a:gridCol>
                <a:gridCol w="114300">
                  <a:extLst>
                    <a:ext uri="{9D8B030D-6E8A-4147-A177-3AD203B41FA5}">
                      <a16:colId xmlns:a16="http://schemas.microsoft.com/office/drawing/2014/main" val="998284164"/>
                    </a:ext>
                  </a:extLst>
                </a:gridCol>
                <a:gridCol w="114300">
                  <a:extLst>
                    <a:ext uri="{9D8B030D-6E8A-4147-A177-3AD203B41FA5}">
                      <a16:colId xmlns:a16="http://schemas.microsoft.com/office/drawing/2014/main" val="693142697"/>
                    </a:ext>
                  </a:extLst>
                </a:gridCol>
                <a:gridCol w="114300">
                  <a:extLst>
                    <a:ext uri="{9D8B030D-6E8A-4147-A177-3AD203B41FA5}">
                      <a16:colId xmlns:a16="http://schemas.microsoft.com/office/drawing/2014/main" val="3135800220"/>
                    </a:ext>
                  </a:extLst>
                </a:gridCol>
                <a:gridCol w="114300">
                  <a:extLst>
                    <a:ext uri="{9D8B030D-6E8A-4147-A177-3AD203B41FA5}">
                      <a16:colId xmlns:a16="http://schemas.microsoft.com/office/drawing/2014/main" val="3806401117"/>
                    </a:ext>
                  </a:extLst>
                </a:gridCol>
                <a:gridCol w="114300">
                  <a:extLst>
                    <a:ext uri="{9D8B030D-6E8A-4147-A177-3AD203B41FA5}">
                      <a16:colId xmlns:a16="http://schemas.microsoft.com/office/drawing/2014/main" val="591198761"/>
                    </a:ext>
                  </a:extLst>
                </a:gridCol>
                <a:gridCol w="114300">
                  <a:extLst>
                    <a:ext uri="{9D8B030D-6E8A-4147-A177-3AD203B41FA5}">
                      <a16:colId xmlns:a16="http://schemas.microsoft.com/office/drawing/2014/main" val="2243133731"/>
                    </a:ext>
                  </a:extLst>
                </a:gridCol>
                <a:gridCol w="114300">
                  <a:extLst>
                    <a:ext uri="{9D8B030D-6E8A-4147-A177-3AD203B41FA5}">
                      <a16:colId xmlns:a16="http://schemas.microsoft.com/office/drawing/2014/main" val="3055194145"/>
                    </a:ext>
                  </a:extLst>
                </a:gridCol>
                <a:gridCol w="114300">
                  <a:extLst>
                    <a:ext uri="{9D8B030D-6E8A-4147-A177-3AD203B41FA5}">
                      <a16:colId xmlns:a16="http://schemas.microsoft.com/office/drawing/2014/main" val="3911867319"/>
                    </a:ext>
                  </a:extLst>
                </a:gridCol>
                <a:gridCol w="114300">
                  <a:extLst>
                    <a:ext uri="{9D8B030D-6E8A-4147-A177-3AD203B41FA5}">
                      <a16:colId xmlns:a16="http://schemas.microsoft.com/office/drawing/2014/main" val="2843482769"/>
                    </a:ext>
                  </a:extLst>
                </a:gridCol>
                <a:gridCol w="114300">
                  <a:extLst>
                    <a:ext uri="{9D8B030D-6E8A-4147-A177-3AD203B41FA5}">
                      <a16:colId xmlns:a16="http://schemas.microsoft.com/office/drawing/2014/main" val="3268041177"/>
                    </a:ext>
                  </a:extLst>
                </a:gridCol>
                <a:gridCol w="114300">
                  <a:extLst>
                    <a:ext uri="{9D8B030D-6E8A-4147-A177-3AD203B41FA5}">
                      <a16:colId xmlns:a16="http://schemas.microsoft.com/office/drawing/2014/main" val="615815994"/>
                    </a:ext>
                  </a:extLst>
                </a:gridCol>
                <a:gridCol w="114300">
                  <a:extLst>
                    <a:ext uri="{9D8B030D-6E8A-4147-A177-3AD203B41FA5}">
                      <a16:colId xmlns:a16="http://schemas.microsoft.com/office/drawing/2014/main" val="965405096"/>
                    </a:ext>
                  </a:extLst>
                </a:gridCol>
                <a:gridCol w="114300">
                  <a:extLst>
                    <a:ext uri="{9D8B030D-6E8A-4147-A177-3AD203B41FA5}">
                      <a16:colId xmlns:a16="http://schemas.microsoft.com/office/drawing/2014/main" val="413624729"/>
                    </a:ext>
                  </a:extLst>
                </a:gridCol>
                <a:gridCol w="114300">
                  <a:extLst>
                    <a:ext uri="{9D8B030D-6E8A-4147-A177-3AD203B41FA5}">
                      <a16:colId xmlns:a16="http://schemas.microsoft.com/office/drawing/2014/main" val="1172660194"/>
                    </a:ext>
                  </a:extLst>
                </a:gridCol>
                <a:gridCol w="114300">
                  <a:extLst>
                    <a:ext uri="{9D8B030D-6E8A-4147-A177-3AD203B41FA5}">
                      <a16:colId xmlns:a16="http://schemas.microsoft.com/office/drawing/2014/main" val="3429393979"/>
                    </a:ext>
                  </a:extLst>
                </a:gridCol>
                <a:gridCol w="114300">
                  <a:extLst>
                    <a:ext uri="{9D8B030D-6E8A-4147-A177-3AD203B41FA5}">
                      <a16:colId xmlns:a16="http://schemas.microsoft.com/office/drawing/2014/main" val="3720534372"/>
                    </a:ext>
                  </a:extLst>
                </a:gridCol>
                <a:gridCol w="114300">
                  <a:extLst>
                    <a:ext uri="{9D8B030D-6E8A-4147-A177-3AD203B41FA5}">
                      <a16:colId xmlns:a16="http://schemas.microsoft.com/office/drawing/2014/main" val="3154600543"/>
                    </a:ext>
                  </a:extLst>
                </a:gridCol>
                <a:gridCol w="114300">
                  <a:extLst>
                    <a:ext uri="{9D8B030D-6E8A-4147-A177-3AD203B41FA5}">
                      <a16:colId xmlns:a16="http://schemas.microsoft.com/office/drawing/2014/main" val="3287831259"/>
                    </a:ext>
                  </a:extLst>
                </a:gridCol>
                <a:gridCol w="114300">
                  <a:extLst>
                    <a:ext uri="{9D8B030D-6E8A-4147-A177-3AD203B41FA5}">
                      <a16:colId xmlns:a16="http://schemas.microsoft.com/office/drawing/2014/main" val="1845056546"/>
                    </a:ext>
                  </a:extLst>
                </a:gridCol>
              </a:tblGrid>
              <a:tr h="2286000">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tc>
                  <a:txBody>
                    <a:bodyPr/>
                    <a:lstStyle/>
                    <a:p>
                      <a:endParaRPr lang="en-US" sz="500" dirty="0"/>
                    </a:p>
                  </a:txBody>
                  <a:tcPr marL="22895" marR="22895" marT="11448" marB="11448">
                    <a:lnL w="6350" cap="flat" cmpd="sng" algn="ctr">
                      <a:solidFill>
                        <a:schemeClr val="accent2">
                          <a:lumMod val="50000"/>
                        </a:schemeClr>
                      </a:solidFill>
                      <a:prstDash val="solid"/>
                      <a:round/>
                      <a:headEnd type="none" w="med" len="med"/>
                      <a:tailEnd type="none" w="med" len="med"/>
                    </a:lnL>
                    <a:lnR w="6350" cap="flat" cmpd="sng" algn="ctr">
                      <a:solidFill>
                        <a:schemeClr val="accent2">
                          <a:lumMod val="50000"/>
                        </a:schemeClr>
                      </a:solidFill>
                      <a:prstDash val="solid"/>
                      <a:round/>
                      <a:headEnd type="none" w="med" len="med"/>
                      <a:tailEnd type="none" w="med" len="med"/>
                    </a:lnR>
                    <a:lnT w="6350" cap="flat" cmpd="sng" algn="ctr">
                      <a:solidFill>
                        <a:schemeClr val="accent2">
                          <a:lumMod val="50000"/>
                        </a:schemeClr>
                      </a:solidFill>
                      <a:prstDash val="solid"/>
                      <a:round/>
                      <a:headEnd type="none" w="med" len="med"/>
                      <a:tailEnd type="none" w="med" len="med"/>
                    </a:lnT>
                    <a:lnB w="6350" cap="flat" cmpd="sng" algn="ctr">
                      <a:solidFill>
                        <a:schemeClr val="accent2">
                          <a:lumMod val="50000"/>
                        </a:schemeClr>
                      </a:solidFill>
                      <a:prstDash val="solid"/>
                      <a:round/>
                      <a:headEnd type="none" w="med" len="med"/>
                      <a:tailEnd type="none" w="med" len="med"/>
                    </a:lnB>
                    <a:noFill/>
                  </a:tcPr>
                </a:tc>
                <a:extLst>
                  <a:ext uri="{0D108BD9-81ED-4DB2-BD59-A6C34878D82A}">
                    <a16:rowId xmlns:a16="http://schemas.microsoft.com/office/drawing/2014/main" val="2959397903"/>
                  </a:ext>
                </a:extLst>
              </a:tr>
            </a:tbl>
          </a:graphicData>
        </a:graphic>
      </p:graphicFrame>
      <p:graphicFrame>
        <p:nvGraphicFramePr>
          <p:cNvPr id="32" name="Table 32">
            <a:extLst>
              <a:ext uri="{FF2B5EF4-FFF2-40B4-BE49-F238E27FC236}">
                <a16:creationId xmlns:a16="http://schemas.microsoft.com/office/drawing/2014/main" id="{924F1C1C-CDAD-F141-99EE-FAD1DF2DBA93}"/>
              </a:ext>
            </a:extLst>
          </p:cNvPr>
          <p:cNvGraphicFramePr>
            <a:graphicFrameLocks noGrp="1"/>
          </p:cNvGraphicFramePr>
          <p:nvPr>
            <p:extLst>
              <p:ext uri="{D42A27DB-BD31-4B8C-83A1-F6EECF244321}">
                <p14:modId xmlns:p14="http://schemas.microsoft.com/office/powerpoint/2010/main" val="3133562024"/>
              </p:ext>
            </p:extLst>
          </p:nvPr>
        </p:nvGraphicFramePr>
        <p:xfrm>
          <a:off x="598281" y="282344"/>
          <a:ext cx="6858000" cy="6858000"/>
        </p:xfrm>
        <a:graphic>
          <a:graphicData uri="http://schemas.openxmlformats.org/drawingml/2006/table">
            <a:tbl>
              <a:tblPr firstRow="1" bandRow="1">
                <a:tableStyleId>{5C22544A-7EE6-4342-B048-85BDC9FD1C3A}</a:tableStyleId>
              </a:tblPr>
              <a:tblGrid>
                <a:gridCol w="2286000">
                  <a:extLst>
                    <a:ext uri="{9D8B030D-6E8A-4147-A177-3AD203B41FA5}">
                      <a16:colId xmlns:a16="http://schemas.microsoft.com/office/drawing/2014/main" val="278372915"/>
                    </a:ext>
                  </a:extLst>
                </a:gridCol>
                <a:gridCol w="2286000">
                  <a:extLst>
                    <a:ext uri="{9D8B030D-6E8A-4147-A177-3AD203B41FA5}">
                      <a16:colId xmlns:a16="http://schemas.microsoft.com/office/drawing/2014/main" val="3046381466"/>
                    </a:ext>
                  </a:extLst>
                </a:gridCol>
                <a:gridCol w="2286000">
                  <a:extLst>
                    <a:ext uri="{9D8B030D-6E8A-4147-A177-3AD203B41FA5}">
                      <a16:colId xmlns:a16="http://schemas.microsoft.com/office/drawing/2014/main" val="1745064680"/>
                    </a:ext>
                  </a:extLst>
                </a:gridCol>
              </a:tblGrid>
              <a:tr h="2286000">
                <a:tc>
                  <a:txBody>
                    <a:bodyPr/>
                    <a:lstStyle/>
                    <a:p>
                      <a:endParaRPr lang="en-US"/>
                    </a:p>
                  </a:txBody>
                  <a:tcPr>
                    <a:lnL w="28575" cap="flat" cmpd="sng" algn="ctr">
                      <a:solidFill>
                        <a:schemeClr val="tx1">
                          <a:lumMod val="75000"/>
                          <a:lumOff val="25000"/>
                        </a:schemeClr>
                      </a:solidFill>
                      <a:prstDash val="solid"/>
                      <a:round/>
                      <a:headEnd type="none" w="med" len="med"/>
                      <a:tailEnd type="none" w="med" len="med"/>
                    </a:lnL>
                    <a:lnR w="28575" cap="flat" cmpd="sng" algn="ctr">
                      <a:solidFill>
                        <a:schemeClr val="tx1">
                          <a:lumMod val="75000"/>
                          <a:lumOff val="25000"/>
                        </a:schemeClr>
                      </a:solidFill>
                      <a:prstDash val="solid"/>
                      <a:round/>
                      <a:headEnd type="none" w="med" len="med"/>
                      <a:tailEnd type="none" w="med" len="med"/>
                    </a:lnR>
                    <a:lnT w="28575" cap="flat" cmpd="sng" algn="ctr">
                      <a:solidFill>
                        <a:schemeClr val="tx1">
                          <a:lumMod val="75000"/>
                          <a:lumOff val="25000"/>
                        </a:schemeClr>
                      </a:solidFill>
                      <a:prstDash val="solid"/>
                      <a:round/>
                      <a:headEnd type="none" w="med" len="med"/>
                      <a:tailEnd type="none" w="med" len="med"/>
                    </a:lnT>
                    <a:lnB w="28575"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28575" cap="flat" cmpd="sng" algn="ctr">
                      <a:solidFill>
                        <a:schemeClr val="tx1">
                          <a:lumMod val="75000"/>
                          <a:lumOff val="25000"/>
                        </a:schemeClr>
                      </a:solidFill>
                      <a:prstDash val="solid"/>
                      <a:round/>
                      <a:headEnd type="none" w="med" len="med"/>
                      <a:tailEnd type="none" w="med" len="med"/>
                    </a:lnL>
                    <a:lnR w="28575" cap="flat" cmpd="sng" algn="ctr">
                      <a:solidFill>
                        <a:schemeClr val="tx1">
                          <a:lumMod val="75000"/>
                          <a:lumOff val="25000"/>
                        </a:schemeClr>
                      </a:solidFill>
                      <a:prstDash val="solid"/>
                      <a:round/>
                      <a:headEnd type="none" w="med" len="med"/>
                      <a:tailEnd type="none" w="med" len="med"/>
                    </a:lnR>
                    <a:lnT w="28575" cap="flat" cmpd="sng" algn="ctr">
                      <a:solidFill>
                        <a:schemeClr val="tx1">
                          <a:lumMod val="75000"/>
                          <a:lumOff val="25000"/>
                        </a:schemeClr>
                      </a:solidFill>
                      <a:prstDash val="solid"/>
                      <a:round/>
                      <a:headEnd type="none" w="med" len="med"/>
                      <a:tailEnd type="none" w="med" len="med"/>
                    </a:lnT>
                    <a:lnB w="28575"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28575" cap="flat" cmpd="sng" algn="ctr">
                      <a:solidFill>
                        <a:schemeClr val="tx1">
                          <a:lumMod val="75000"/>
                          <a:lumOff val="25000"/>
                        </a:schemeClr>
                      </a:solidFill>
                      <a:prstDash val="solid"/>
                      <a:round/>
                      <a:headEnd type="none" w="med" len="med"/>
                      <a:tailEnd type="none" w="med" len="med"/>
                    </a:lnL>
                    <a:lnR w="28575" cap="flat" cmpd="sng" algn="ctr">
                      <a:solidFill>
                        <a:schemeClr val="tx1">
                          <a:lumMod val="75000"/>
                          <a:lumOff val="25000"/>
                        </a:schemeClr>
                      </a:solidFill>
                      <a:prstDash val="solid"/>
                      <a:round/>
                      <a:headEnd type="none" w="med" len="med"/>
                      <a:tailEnd type="none" w="med" len="med"/>
                    </a:lnR>
                    <a:lnT w="28575" cap="flat" cmpd="sng" algn="ctr">
                      <a:solidFill>
                        <a:schemeClr val="tx1">
                          <a:lumMod val="75000"/>
                          <a:lumOff val="25000"/>
                        </a:schemeClr>
                      </a:solidFill>
                      <a:prstDash val="solid"/>
                      <a:round/>
                      <a:headEnd type="none" w="med" len="med"/>
                      <a:tailEnd type="none" w="med" len="med"/>
                    </a:lnT>
                    <a:lnB w="28575"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068472568"/>
                  </a:ext>
                </a:extLst>
              </a:tr>
              <a:tr h="2286000">
                <a:tc>
                  <a:txBody>
                    <a:bodyPr/>
                    <a:lstStyle/>
                    <a:p>
                      <a:endParaRPr lang="en-US"/>
                    </a:p>
                  </a:txBody>
                  <a:tcPr>
                    <a:lnL w="28575" cap="flat" cmpd="sng" algn="ctr">
                      <a:solidFill>
                        <a:schemeClr val="tx1">
                          <a:lumMod val="75000"/>
                          <a:lumOff val="25000"/>
                        </a:schemeClr>
                      </a:solidFill>
                      <a:prstDash val="solid"/>
                      <a:round/>
                      <a:headEnd type="none" w="med" len="med"/>
                      <a:tailEnd type="none" w="med" len="med"/>
                    </a:lnL>
                    <a:lnR w="28575" cap="flat" cmpd="sng" algn="ctr">
                      <a:solidFill>
                        <a:schemeClr val="tx1">
                          <a:lumMod val="75000"/>
                          <a:lumOff val="25000"/>
                        </a:schemeClr>
                      </a:solidFill>
                      <a:prstDash val="solid"/>
                      <a:round/>
                      <a:headEnd type="none" w="med" len="med"/>
                      <a:tailEnd type="none" w="med" len="med"/>
                    </a:lnR>
                    <a:lnT w="28575" cap="flat" cmpd="sng" algn="ctr">
                      <a:solidFill>
                        <a:schemeClr val="tx1">
                          <a:lumMod val="75000"/>
                          <a:lumOff val="25000"/>
                        </a:schemeClr>
                      </a:solidFill>
                      <a:prstDash val="solid"/>
                      <a:round/>
                      <a:headEnd type="none" w="med" len="med"/>
                      <a:tailEnd type="none" w="med" len="med"/>
                    </a:lnT>
                    <a:lnB w="28575"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28575" cap="flat" cmpd="sng" algn="ctr">
                      <a:solidFill>
                        <a:schemeClr val="tx1">
                          <a:lumMod val="75000"/>
                          <a:lumOff val="25000"/>
                        </a:schemeClr>
                      </a:solidFill>
                      <a:prstDash val="solid"/>
                      <a:round/>
                      <a:headEnd type="none" w="med" len="med"/>
                      <a:tailEnd type="none" w="med" len="med"/>
                    </a:lnL>
                    <a:lnR w="28575" cap="flat" cmpd="sng" algn="ctr">
                      <a:solidFill>
                        <a:schemeClr val="tx1">
                          <a:lumMod val="75000"/>
                          <a:lumOff val="25000"/>
                        </a:schemeClr>
                      </a:solidFill>
                      <a:prstDash val="solid"/>
                      <a:round/>
                      <a:headEnd type="none" w="med" len="med"/>
                      <a:tailEnd type="none" w="med" len="med"/>
                    </a:lnR>
                    <a:lnT w="28575" cap="flat" cmpd="sng" algn="ctr">
                      <a:solidFill>
                        <a:schemeClr val="tx1">
                          <a:lumMod val="75000"/>
                          <a:lumOff val="25000"/>
                        </a:schemeClr>
                      </a:solidFill>
                      <a:prstDash val="solid"/>
                      <a:round/>
                      <a:headEnd type="none" w="med" len="med"/>
                      <a:tailEnd type="none" w="med" len="med"/>
                    </a:lnT>
                    <a:lnB w="28575" cap="flat" cmpd="sng" algn="ctr">
                      <a:solidFill>
                        <a:schemeClr val="tx1">
                          <a:lumMod val="75000"/>
                          <a:lumOff val="25000"/>
                        </a:schemeClr>
                      </a:solidFill>
                      <a:prstDash val="solid"/>
                      <a:round/>
                      <a:headEnd type="none" w="med" len="med"/>
                      <a:tailEnd type="none" w="med" len="med"/>
                    </a:lnB>
                    <a:noFill/>
                  </a:tcPr>
                </a:tc>
                <a:tc>
                  <a:txBody>
                    <a:bodyPr/>
                    <a:lstStyle/>
                    <a:p>
                      <a:endParaRPr lang="en-US"/>
                    </a:p>
                  </a:txBody>
                  <a:tcPr>
                    <a:lnL w="28575" cap="flat" cmpd="sng" algn="ctr">
                      <a:solidFill>
                        <a:schemeClr val="tx1">
                          <a:lumMod val="75000"/>
                          <a:lumOff val="25000"/>
                        </a:schemeClr>
                      </a:solidFill>
                      <a:prstDash val="solid"/>
                      <a:round/>
                      <a:headEnd type="none" w="med" len="med"/>
                      <a:tailEnd type="none" w="med" len="med"/>
                    </a:lnL>
                    <a:lnR w="28575" cap="flat" cmpd="sng" algn="ctr">
                      <a:solidFill>
                        <a:schemeClr val="tx1">
                          <a:lumMod val="75000"/>
                          <a:lumOff val="25000"/>
                        </a:schemeClr>
                      </a:solidFill>
                      <a:prstDash val="solid"/>
                      <a:round/>
                      <a:headEnd type="none" w="med" len="med"/>
                      <a:tailEnd type="none" w="med" len="med"/>
                    </a:lnR>
                    <a:lnT w="28575" cap="flat" cmpd="sng" algn="ctr">
                      <a:solidFill>
                        <a:schemeClr val="tx1">
                          <a:lumMod val="75000"/>
                          <a:lumOff val="25000"/>
                        </a:schemeClr>
                      </a:solidFill>
                      <a:prstDash val="solid"/>
                      <a:round/>
                      <a:headEnd type="none" w="med" len="med"/>
                      <a:tailEnd type="none" w="med" len="med"/>
                    </a:lnT>
                    <a:lnB w="28575"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3810066732"/>
                  </a:ext>
                </a:extLst>
              </a:tr>
              <a:tr h="2286000">
                <a:tc>
                  <a:txBody>
                    <a:bodyPr/>
                    <a:lstStyle/>
                    <a:p>
                      <a:endParaRPr lang="en-US"/>
                    </a:p>
                  </a:txBody>
                  <a:tcPr>
                    <a:lnL w="28575" cap="flat" cmpd="sng" algn="ctr">
                      <a:solidFill>
                        <a:schemeClr val="tx1">
                          <a:lumMod val="75000"/>
                          <a:lumOff val="25000"/>
                        </a:schemeClr>
                      </a:solidFill>
                      <a:prstDash val="solid"/>
                      <a:round/>
                      <a:headEnd type="none" w="med" len="med"/>
                      <a:tailEnd type="none" w="med" len="med"/>
                    </a:lnL>
                    <a:lnR w="28575" cap="flat" cmpd="sng" algn="ctr">
                      <a:solidFill>
                        <a:schemeClr val="tx1">
                          <a:lumMod val="75000"/>
                          <a:lumOff val="25000"/>
                        </a:schemeClr>
                      </a:solidFill>
                      <a:prstDash val="solid"/>
                      <a:round/>
                      <a:headEnd type="none" w="med" len="med"/>
                      <a:tailEnd type="none" w="med" len="med"/>
                    </a:lnR>
                    <a:lnT w="28575" cap="flat" cmpd="sng" algn="ctr">
                      <a:solidFill>
                        <a:schemeClr val="tx1">
                          <a:lumMod val="75000"/>
                          <a:lumOff val="25000"/>
                        </a:schemeClr>
                      </a:solidFill>
                      <a:prstDash val="solid"/>
                      <a:round/>
                      <a:headEnd type="none" w="med" len="med"/>
                      <a:tailEnd type="none" w="med" len="med"/>
                    </a:lnT>
                    <a:lnB w="28575" cap="flat" cmpd="sng" algn="ctr">
                      <a:solidFill>
                        <a:schemeClr val="tx1">
                          <a:lumMod val="75000"/>
                          <a:lumOff val="25000"/>
                        </a:schemeClr>
                      </a:solidFill>
                      <a:prstDash val="solid"/>
                      <a:round/>
                      <a:headEnd type="none" w="med" len="med"/>
                      <a:tailEnd type="none" w="med" len="med"/>
                    </a:lnB>
                    <a:noFill/>
                  </a:tcPr>
                </a:tc>
                <a:tc>
                  <a:txBody>
                    <a:bodyPr/>
                    <a:lstStyle/>
                    <a:p>
                      <a:endParaRPr lang="en-US" dirty="0"/>
                    </a:p>
                  </a:txBody>
                  <a:tcPr>
                    <a:lnL w="28575" cap="flat" cmpd="sng" algn="ctr">
                      <a:solidFill>
                        <a:schemeClr val="tx1">
                          <a:lumMod val="75000"/>
                          <a:lumOff val="25000"/>
                        </a:schemeClr>
                      </a:solidFill>
                      <a:prstDash val="solid"/>
                      <a:round/>
                      <a:headEnd type="none" w="med" len="med"/>
                      <a:tailEnd type="none" w="med" len="med"/>
                    </a:lnL>
                    <a:lnR w="28575" cap="flat" cmpd="sng" algn="ctr">
                      <a:solidFill>
                        <a:schemeClr val="tx1">
                          <a:lumMod val="75000"/>
                          <a:lumOff val="25000"/>
                        </a:schemeClr>
                      </a:solidFill>
                      <a:prstDash val="solid"/>
                      <a:round/>
                      <a:headEnd type="none" w="med" len="med"/>
                      <a:tailEnd type="none" w="med" len="med"/>
                    </a:lnR>
                    <a:lnT w="28575" cap="flat" cmpd="sng" algn="ctr">
                      <a:solidFill>
                        <a:schemeClr val="tx1">
                          <a:lumMod val="75000"/>
                          <a:lumOff val="25000"/>
                        </a:schemeClr>
                      </a:solidFill>
                      <a:prstDash val="solid"/>
                      <a:round/>
                      <a:headEnd type="none" w="med" len="med"/>
                      <a:tailEnd type="none" w="med" len="med"/>
                    </a:lnT>
                    <a:lnB w="28575" cap="flat" cmpd="sng" algn="ctr">
                      <a:solidFill>
                        <a:schemeClr val="tx1">
                          <a:lumMod val="75000"/>
                          <a:lumOff val="25000"/>
                        </a:schemeClr>
                      </a:solidFill>
                      <a:prstDash val="solid"/>
                      <a:round/>
                      <a:headEnd type="none" w="med" len="med"/>
                      <a:tailEnd type="none" w="med" len="med"/>
                    </a:lnB>
                    <a:noFill/>
                  </a:tcPr>
                </a:tc>
                <a:tc>
                  <a:txBody>
                    <a:bodyPr/>
                    <a:lstStyle/>
                    <a:p>
                      <a:endParaRPr lang="en-US" dirty="0"/>
                    </a:p>
                  </a:txBody>
                  <a:tcPr>
                    <a:lnL w="28575" cap="flat" cmpd="sng" algn="ctr">
                      <a:solidFill>
                        <a:schemeClr val="tx1">
                          <a:lumMod val="75000"/>
                          <a:lumOff val="25000"/>
                        </a:schemeClr>
                      </a:solidFill>
                      <a:prstDash val="solid"/>
                      <a:round/>
                      <a:headEnd type="none" w="med" len="med"/>
                      <a:tailEnd type="none" w="med" len="med"/>
                    </a:lnL>
                    <a:lnR w="28575" cap="flat" cmpd="sng" algn="ctr">
                      <a:solidFill>
                        <a:schemeClr val="tx1">
                          <a:lumMod val="75000"/>
                          <a:lumOff val="25000"/>
                        </a:schemeClr>
                      </a:solidFill>
                      <a:prstDash val="solid"/>
                      <a:round/>
                      <a:headEnd type="none" w="med" len="med"/>
                      <a:tailEnd type="none" w="med" len="med"/>
                    </a:lnR>
                    <a:lnT w="28575" cap="flat" cmpd="sng" algn="ctr">
                      <a:solidFill>
                        <a:schemeClr val="tx1">
                          <a:lumMod val="75000"/>
                          <a:lumOff val="25000"/>
                        </a:schemeClr>
                      </a:solidFill>
                      <a:prstDash val="solid"/>
                      <a:round/>
                      <a:headEnd type="none" w="med" len="med"/>
                      <a:tailEnd type="none" w="med" len="med"/>
                    </a:lnT>
                    <a:lnB w="28575"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219803482"/>
                  </a:ext>
                </a:extLst>
              </a:tr>
            </a:tbl>
          </a:graphicData>
        </a:graphic>
      </p:graphicFrame>
      <p:cxnSp>
        <p:nvCxnSpPr>
          <p:cNvPr id="37" name="Straight Connector 36">
            <a:extLst>
              <a:ext uri="{FF2B5EF4-FFF2-40B4-BE49-F238E27FC236}">
                <a16:creationId xmlns:a16="http://schemas.microsoft.com/office/drawing/2014/main" id="{D76C02FD-7E04-4C4E-B75C-9EB3A76BEA2F}"/>
              </a:ext>
            </a:extLst>
          </p:cNvPr>
          <p:cNvCxnSpPr>
            <a:cxnSpLocks/>
          </p:cNvCxnSpPr>
          <p:nvPr/>
        </p:nvCxnSpPr>
        <p:spPr>
          <a:xfrm>
            <a:off x="6927196" y="7222034"/>
            <a:ext cx="789414" cy="7024053"/>
          </a:xfrm>
          <a:prstGeom prst="line">
            <a:avLst/>
          </a:prstGeom>
          <a:ln w="381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37A9E5A-4AF5-384B-BB78-667B407A57F0}"/>
              </a:ext>
            </a:extLst>
          </p:cNvPr>
          <p:cNvCxnSpPr>
            <a:cxnSpLocks/>
          </p:cNvCxnSpPr>
          <p:nvPr/>
        </p:nvCxnSpPr>
        <p:spPr>
          <a:xfrm>
            <a:off x="7572833" y="6620256"/>
            <a:ext cx="7017810" cy="774457"/>
          </a:xfrm>
          <a:prstGeom prst="line">
            <a:avLst/>
          </a:prstGeom>
          <a:ln w="381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4" name="Right Brace 3">
            <a:extLst>
              <a:ext uri="{FF2B5EF4-FFF2-40B4-BE49-F238E27FC236}">
                <a16:creationId xmlns:a16="http://schemas.microsoft.com/office/drawing/2014/main" id="{DFE35F4E-FA67-EE4B-82A1-8C710CFD7C3E}"/>
              </a:ext>
            </a:extLst>
          </p:cNvPr>
          <p:cNvSpPr/>
          <p:nvPr/>
        </p:nvSpPr>
        <p:spPr>
          <a:xfrm>
            <a:off x="14957149" y="7525064"/>
            <a:ext cx="653127" cy="6948764"/>
          </a:xfrm>
          <a:prstGeom prst="rightBrac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Rectangle 15">
            <a:extLst>
              <a:ext uri="{FF2B5EF4-FFF2-40B4-BE49-F238E27FC236}">
                <a16:creationId xmlns:a16="http://schemas.microsoft.com/office/drawing/2014/main" id="{A429D6E0-5BE9-F540-B24B-39F13EFC855F}"/>
              </a:ext>
            </a:extLst>
          </p:cNvPr>
          <p:cNvSpPr/>
          <p:nvPr/>
        </p:nvSpPr>
        <p:spPr>
          <a:xfrm>
            <a:off x="15703373" y="10645503"/>
            <a:ext cx="2182009" cy="707886"/>
          </a:xfrm>
          <a:prstGeom prst="rect">
            <a:avLst/>
          </a:prstGeom>
        </p:spPr>
        <p:txBody>
          <a:bodyPr wrap="none">
            <a:spAutoFit/>
          </a:bodyPr>
          <a:lstStyle/>
          <a:p>
            <a:pPr algn="ctr"/>
            <a:r>
              <a:rPr lang="en-US" sz="4000" dirty="0">
                <a:latin typeface="Optima" panose="02000503060000020004" pitchFamily="2" charset="0"/>
              </a:rPr>
              <a:t>0.25 mm</a:t>
            </a:r>
            <a:endParaRPr lang="en-US" sz="4000" dirty="0"/>
          </a:p>
        </p:txBody>
      </p:sp>
      <p:grpSp>
        <p:nvGrpSpPr>
          <p:cNvPr id="14" name="Group 13">
            <a:extLst>
              <a:ext uri="{FF2B5EF4-FFF2-40B4-BE49-F238E27FC236}">
                <a16:creationId xmlns:a16="http://schemas.microsoft.com/office/drawing/2014/main" id="{73F454A1-3E5B-3A4C-8B85-97C855E7D893}"/>
              </a:ext>
            </a:extLst>
          </p:cNvPr>
          <p:cNvGrpSpPr/>
          <p:nvPr/>
        </p:nvGrpSpPr>
        <p:grpSpPr>
          <a:xfrm>
            <a:off x="7816136" y="7498222"/>
            <a:ext cx="6949440" cy="6949440"/>
            <a:chOff x="8079736" y="7378602"/>
            <a:chExt cx="6949440" cy="6949440"/>
          </a:xfrm>
        </p:grpSpPr>
        <p:pic>
          <p:nvPicPr>
            <p:cNvPr id="3" name="Picture 2">
              <a:extLst>
                <a:ext uri="{FF2B5EF4-FFF2-40B4-BE49-F238E27FC236}">
                  <a16:creationId xmlns:a16="http://schemas.microsoft.com/office/drawing/2014/main" id="{7CE2F515-9319-A14F-BA79-12857B6C518B}"/>
                </a:ext>
              </a:extLst>
            </p:cNvPr>
            <p:cNvPicPr>
              <a:picLocks noChangeAspect="1"/>
            </p:cNvPicPr>
            <p:nvPr/>
          </p:nvPicPr>
          <p:blipFill rotWithShape="1">
            <a:blip r:embed="rId3"/>
            <a:srcRect r="25079"/>
            <a:stretch/>
          </p:blipFill>
          <p:spPr>
            <a:xfrm>
              <a:off x="8102787" y="7378602"/>
              <a:ext cx="6926389" cy="6948764"/>
            </a:xfrm>
            <a:prstGeom prst="rect">
              <a:avLst/>
            </a:prstGeom>
          </p:spPr>
        </p:pic>
        <p:sp>
          <p:nvSpPr>
            <p:cNvPr id="8" name="Rectangle 7">
              <a:extLst>
                <a:ext uri="{FF2B5EF4-FFF2-40B4-BE49-F238E27FC236}">
                  <a16:creationId xmlns:a16="http://schemas.microsoft.com/office/drawing/2014/main" id="{B66D72B7-FA24-D648-8F66-6896F0F748D9}"/>
                </a:ext>
              </a:extLst>
            </p:cNvPr>
            <p:cNvSpPr/>
            <p:nvPr/>
          </p:nvSpPr>
          <p:spPr>
            <a:xfrm>
              <a:off x="8079736" y="7378602"/>
              <a:ext cx="6949440" cy="6949440"/>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ight Brace 28">
            <a:extLst>
              <a:ext uri="{FF2B5EF4-FFF2-40B4-BE49-F238E27FC236}">
                <a16:creationId xmlns:a16="http://schemas.microsoft.com/office/drawing/2014/main" id="{B31D4F43-B41F-E141-A335-0BFDD611B878}"/>
              </a:ext>
            </a:extLst>
          </p:cNvPr>
          <p:cNvSpPr/>
          <p:nvPr/>
        </p:nvSpPr>
        <p:spPr>
          <a:xfrm rot="16200000">
            <a:off x="3710927" y="-3678218"/>
            <a:ext cx="653127" cy="6948764"/>
          </a:xfrm>
          <a:prstGeom prst="rightBrac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Rectangle 32">
            <a:extLst>
              <a:ext uri="{FF2B5EF4-FFF2-40B4-BE49-F238E27FC236}">
                <a16:creationId xmlns:a16="http://schemas.microsoft.com/office/drawing/2014/main" id="{8D12542F-F1F4-FB42-A9E6-E026A6D86164}"/>
              </a:ext>
            </a:extLst>
          </p:cNvPr>
          <p:cNvSpPr/>
          <p:nvPr/>
        </p:nvSpPr>
        <p:spPr>
          <a:xfrm>
            <a:off x="3344941" y="-1238286"/>
            <a:ext cx="1468671" cy="707886"/>
          </a:xfrm>
          <a:prstGeom prst="rect">
            <a:avLst/>
          </a:prstGeom>
        </p:spPr>
        <p:txBody>
          <a:bodyPr wrap="none">
            <a:spAutoFit/>
          </a:bodyPr>
          <a:lstStyle/>
          <a:p>
            <a:pPr algn="ctr"/>
            <a:r>
              <a:rPr lang="en-US" sz="4000" dirty="0">
                <a:latin typeface="Optima" panose="02000503060000020004" pitchFamily="2" charset="0"/>
              </a:rPr>
              <a:t>3 mm</a:t>
            </a:r>
            <a:endParaRPr lang="en-US" sz="4000" dirty="0"/>
          </a:p>
        </p:txBody>
      </p:sp>
    </p:spTree>
    <p:extLst>
      <p:ext uri="{BB962C8B-B14F-4D97-AF65-F5344CB8AC3E}">
        <p14:creationId xmlns:p14="http://schemas.microsoft.com/office/powerpoint/2010/main" val="25628275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EEAE5626-D2D1-434A-BD7E-941F8F609E97}"/>
              </a:ext>
            </a:extLst>
          </p:cNvPr>
          <p:cNvSpPr>
            <a:spLocks noChangeAspect="1"/>
          </p:cNvSpPr>
          <p:nvPr/>
        </p:nvSpPr>
        <p:spPr>
          <a:xfrm>
            <a:off x="4950328" y="1488567"/>
            <a:ext cx="274320" cy="27432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10" name="Oval 9">
            <a:extLst>
              <a:ext uri="{FF2B5EF4-FFF2-40B4-BE49-F238E27FC236}">
                <a16:creationId xmlns:a16="http://schemas.microsoft.com/office/drawing/2014/main" id="{4E2A9368-8134-544F-A8F1-F67645F393D4}"/>
              </a:ext>
            </a:extLst>
          </p:cNvPr>
          <p:cNvSpPr>
            <a:spLocks noChangeAspect="1"/>
          </p:cNvSpPr>
          <p:nvPr/>
        </p:nvSpPr>
        <p:spPr>
          <a:xfrm>
            <a:off x="6808169" y="1908385"/>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26" name="Oval 25">
            <a:extLst>
              <a:ext uri="{FF2B5EF4-FFF2-40B4-BE49-F238E27FC236}">
                <a16:creationId xmlns:a16="http://schemas.microsoft.com/office/drawing/2014/main" id="{04C761A1-5EE0-C44D-80D8-FFCBE044E36E}"/>
              </a:ext>
            </a:extLst>
          </p:cNvPr>
          <p:cNvSpPr>
            <a:spLocks noChangeAspect="1"/>
          </p:cNvSpPr>
          <p:nvPr/>
        </p:nvSpPr>
        <p:spPr>
          <a:xfrm>
            <a:off x="6103082" y="2556074"/>
            <a:ext cx="274320" cy="274320"/>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0" name="Oval 29">
            <a:extLst>
              <a:ext uri="{FF2B5EF4-FFF2-40B4-BE49-F238E27FC236}">
                <a16:creationId xmlns:a16="http://schemas.microsoft.com/office/drawing/2014/main" id="{4FEE4BC3-E130-1042-A475-6B0A25D22860}"/>
              </a:ext>
            </a:extLst>
          </p:cNvPr>
          <p:cNvSpPr>
            <a:spLocks noChangeAspect="1"/>
          </p:cNvSpPr>
          <p:nvPr/>
        </p:nvSpPr>
        <p:spPr>
          <a:xfrm>
            <a:off x="7749798" y="2589364"/>
            <a:ext cx="274320" cy="27432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1" name="Oval 30">
            <a:extLst>
              <a:ext uri="{FF2B5EF4-FFF2-40B4-BE49-F238E27FC236}">
                <a16:creationId xmlns:a16="http://schemas.microsoft.com/office/drawing/2014/main" id="{33643C16-EDE8-4E45-AD70-4C99414BC388}"/>
              </a:ext>
            </a:extLst>
          </p:cNvPr>
          <p:cNvSpPr>
            <a:spLocks noChangeAspect="1"/>
          </p:cNvSpPr>
          <p:nvPr/>
        </p:nvSpPr>
        <p:spPr>
          <a:xfrm>
            <a:off x="6625289" y="4218096"/>
            <a:ext cx="274320" cy="27432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2" name="Oval 31">
            <a:extLst>
              <a:ext uri="{FF2B5EF4-FFF2-40B4-BE49-F238E27FC236}">
                <a16:creationId xmlns:a16="http://schemas.microsoft.com/office/drawing/2014/main" id="{0D43C28C-3D29-D845-A6F1-C3DA568F5A79}"/>
              </a:ext>
            </a:extLst>
          </p:cNvPr>
          <p:cNvSpPr>
            <a:spLocks noChangeAspect="1"/>
          </p:cNvSpPr>
          <p:nvPr/>
        </p:nvSpPr>
        <p:spPr>
          <a:xfrm>
            <a:off x="9037836" y="2955124"/>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3" name="Oval 32">
            <a:extLst>
              <a:ext uri="{FF2B5EF4-FFF2-40B4-BE49-F238E27FC236}">
                <a16:creationId xmlns:a16="http://schemas.microsoft.com/office/drawing/2014/main" id="{A90C24AE-4C90-7049-9282-D56C7ED71857}"/>
              </a:ext>
            </a:extLst>
          </p:cNvPr>
          <p:cNvSpPr>
            <a:spLocks noChangeAspect="1"/>
          </p:cNvSpPr>
          <p:nvPr/>
        </p:nvSpPr>
        <p:spPr>
          <a:xfrm>
            <a:off x="4102421" y="4540217"/>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4" name="Oval 33">
            <a:extLst>
              <a:ext uri="{FF2B5EF4-FFF2-40B4-BE49-F238E27FC236}">
                <a16:creationId xmlns:a16="http://schemas.microsoft.com/office/drawing/2014/main" id="{9F8075DD-7ACB-FA41-9A61-D2E7844D8F76}"/>
              </a:ext>
            </a:extLst>
          </p:cNvPr>
          <p:cNvSpPr>
            <a:spLocks noChangeAspect="1"/>
          </p:cNvSpPr>
          <p:nvPr/>
        </p:nvSpPr>
        <p:spPr>
          <a:xfrm>
            <a:off x="2695652" y="2406484"/>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Tree>
    <p:extLst>
      <p:ext uri="{BB962C8B-B14F-4D97-AF65-F5344CB8AC3E}">
        <p14:creationId xmlns:p14="http://schemas.microsoft.com/office/powerpoint/2010/main" val="25947904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EEAE5626-D2D1-434A-BD7E-941F8F609E97}"/>
              </a:ext>
            </a:extLst>
          </p:cNvPr>
          <p:cNvSpPr>
            <a:spLocks noChangeAspect="1"/>
          </p:cNvSpPr>
          <p:nvPr/>
        </p:nvSpPr>
        <p:spPr>
          <a:xfrm>
            <a:off x="4950328" y="1488567"/>
            <a:ext cx="274320" cy="27432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10" name="Oval 9">
            <a:extLst>
              <a:ext uri="{FF2B5EF4-FFF2-40B4-BE49-F238E27FC236}">
                <a16:creationId xmlns:a16="http://schemas.microsoft.com/office/drawing/2014/main" id="{4E2A9368-8134-544F-A8F1-F67645F393D4}"/>
              </a:ext>
            </a:extLst>
          </p:cNvPr>
          <p:cNvSpPr>
            <a:spLocks noChangeAspect="1"/>
          </p:cNvSpPr>
          <p:nvPr/>
        </p:nvSpPr>
        <p:spPr>
          <a:xfrm>
            <a:off x="6808169" y="1908385"/>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26" name="Oval 25">
            <a:extLst>
              <a:ext uri="{FF2B5EF4-FFF2-40B4-BE49-F238E27FC236}">
                <a16:creationId xmlns:a16="http://schemas.microsoft.com/office/drawing/2014/main" id="{04C761A1-5EE0-C44D-80D8-FFCBE044E36E}"/>
              </a:ext>
            </a:extLst>
          </p:cNvPr>
          <p:cNvSpPr>
            <a:spLocks noChangeAspect="1"/>
          </p:cNvSpPr>
          <p:nvPr/>
        </p:nvSpPr>
        <p:spPr>
          <a:xfrm>
            <a:off x="6103082" y="2556074"/>
            <a:ext cx="274320" cy="274320"/>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0" name="Oval 29">
            <a:extLst>
              <a:ext uri="{FF2B5EF4-FFF2-40B4-BE49-F238E27FC236}">
                <a16:creationId xmlns:a16="http://schemas.microsoft.com/office/drawing/2014/main" id="{4FEE4BC3-E130-1042-A475-6B0A25D22860}"/>
              </a:ext>
            </a:extLst>
          </p:cNvPr>
          <p:cNvSpPr>
            <a:spLocks noChangeAspect="1"/>
          </p:cNvSpPr>
          <p:nvPr/>
        </p:nvSpPr>
        <p:spPr>
          <a:xfrm>
            <a:off x="7749798" y="2589364"/>
            <a:ext cx="274320" cy="27432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1" name="Oval 30">
            <a:extLst>
              <a:ext uri="{FF2B5EF4-FFF2-40B4-BE49-F238E27FC236}">
                <a16:creationId xmlns:a16="http://schemas.microsoft.com/office/drawing/2014/main" id="{33643C16-EDE8-4E45-AD70-4C99414BC388}"/>
              </a:ext>
            </a:extLst>
          </p:cNvPr>
          <p:cNvSpPr>
            <a:spLocks noChangeAspect="1"/>
          </p:cNvSpPr>
          <p:nvPr/>
        </p:nvSpPr>
        <p:spPr>
          <a:xfrm>
            <a:off x="6625289" y="4218096"/>
            <a:ext cx="274320" cy="27432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2" name="Oval 31">
            <a:extLst>
              <a:ext uri="{FF2B5EF4-FFF2-40B4-BE49-F238E27FC236}">
                <a16:creationId xmlns:a16="http://schemas.microsoft.com/office/drawing/2014/main" id="{0D43C28C-3D29-D845-A6F1-C3DA568F5A79}"/>
              </a:ext>
            </a:extLst>
          </p:cNvPr>
          <p:cNvSpPr>
            <a:spLocks noChangeAspect="1"/>
          </p:cNvSpPr>
          <p:nvPr/>
        </p:nvSpPr>
        <p:spPr>
          <a:xfrm>
            <a:off x="9037836" y="2955124"/>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3" name="Oval 32">
            <a:extLst>
              <a:ext uri="{FF2B5EF4-FFF2-40B4-BE49-F238E27FC236}">
                <a16:creationId xmlns:a16="http://schemas.microsoft.com/office/drawing/2014/main" id="{A90C24AE-4C90-7049-9282-D56C7ED71857}"/>
              </a:ext>
            </a:extLst>
          </p:cNvPr>
          <p:cNvSpPr>
            <a:spLocks noChangeAspect="1"/>
          </p:cNvSpPr>
          <p:nvPr/>
        </p:nvSpPr>
        <p:spPr>
          <a:xfrm>
            <a:off x="4102421" y="4540217"/>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4" name="Oval 33">
            <a:extLst>
              <a:ext uri="{FF2B5EF4-FFF2-40B4-BE49-F238E27FC236}">
                <a16:creationId xmlns:a16="http://schemas.microsoft.com/office/drawing/2014/main" id="{9F8075DD-7ACB-FA41-9A61-D2E7844D8F76}"/>
              </a:ext>
            </a:extLst>
          </p:cNvPr>
          <p:cNvSpPr>
            <a:spLocks noChangeAspect="1"/>
          </p:cNvSpPr>
          <p:nvPr/>
        </p:nvSpPr>
        <p:spPr>
          <a:xfrm>
            <a:off x="2695652" y="2406484"/>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9" name="Oval 38">
            <a:extLst>
              <a:ext uri="{FF2B5EF4-FFF2-40B4-BE49-F238E27FC236}">
                <a16:creationId xmlns:a16="http://schemas.microsoft.com/office/drawing/2014/main" id="{219813CA-8736-B440-AEFD-BA9C13A8823E}"/>
              </a:ext>
            </a:extLst>
          </p:cNvPr>
          <p:cNvSpPr>
            <a:spLocks noChangeAspect="1"/>
          </p:cNvSpPr>
          <p:nvPr/>
        </p:nvSpPr>
        <p:spPr>
          <a:xfrm>
            <a:off x="5037504" y="1490496"/>
            <a:ext cx="2405481" cy="2405481"/>
          </a:xfrm>
          <a:prstGeom prst="ellipse">
            <a:avLst/>
          </a:prstGeom>
          <a:noFill/>
          <a:ln>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Tree>
    <p:extLst>
      <p:ext uri="{BB962C8B-B14F-4D97-AF65-F5344CB8AC3E}">
        <p14:creationId xmlns:p14="http://schemas.microsoft.com/office/powerpoint/2010/main" val="61363538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EEAE5626-D2D1-434A-BD7E-941F8F609E97}"/>
              </a:ext>
            </a:extLst>
          </p:cNvPr>
          <p:cNvSpPr>
            <a:spLocks noChangeAspect="1"/>
          </p:cNvSpPr>
          <p:nvPr/>
        </p:nvSpPr>
        <p:spPr>
          <a:xfrm>
            <a:off x="4950328" y="1488567"/>
            <a:ext cx="274320" cy="27432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10" name="Oval 9">
            <a:extLst>
              <a:ext uri="{FF2B5EF4-FFF2-40B4-BE49-F238E27FC236}">
                <a16:creationId xmlns:a16="http://schemas.microsoft.com/office/drawing/2014/main" id="{4E2A9368-8134-544F-A8F1-F67645F393D4}"/>
              </a:ext>
            </a:extLst>
          </p:cNvPr>
          <p:cNvSpPr>
            <a:spLocks noChangeAspect="1"/>
          </p:cNvSpPr>
          <p:nvPr/>
        </p:nvSpPr>
        <p:spPr>
          <a:xfrm>
            <a:off x="6808169" y="1908385"/>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26" name="Oval 25">
            <a:extLst>
              <a:ext uri="{FF2B5EF4-FFF2-40B4-BE49-F238E27FC236}">
                <a16:creationId xmlns:a16="http://schemas.microsoft.com/office/drawing/2014/main" id="{04C761A1-5EE0-C44D-80D8-FFCBE044E36E}"/>
              </a:ext>
            </a:extLst>
          </p:cNvPr>
          <p:cNvSpPr>
            <a:spLocks noChangeAspect="1"/>
          </p:cNvSpPr>
          <p:nvPr/>
        </p:nvSpPr>
        <p:spPr>
          <a:xfrm>
            <a:off x="6103082" y="2556074"/>
            <a:ext cx="274320" cy="274320"/>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0" name="Oval 29">
            <a:extLst>
              <a:ext uri="{FF2B5EF4-FFF2-40B4-BE49-F238E27FC236}">
                <a16:creationId xmlns:a16="http://schemas.microsoft.com/office/drawing/2014/main" id="{4FEE4BC3-E130-1042-A475-6B0A25D22860}"/>
              </a:ext>
            </a:extLst>
          </p:cNvPr>
          <p:cNvSpPr>
            <a:spLocks noChangeAspect="1"/>
          </p:cNvSpPr>
          <p:nvPr/>
        </p:nvSpPr>
        <p:spPr>
          <a:xfrm>
            <a:off x="7749798" y="2589364"/>
            <a:ext cx="274320" cy="27432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1" name="Oval 30">
            <a:extLst>
              <a:ext uri="{FF2B5EF4-FFF2-40B4-BE49-F238E27FC236}">
                <a16:creationId xmlns:a16="http://schemas.microsoft.com/office/drawing/2014/main" id="{33643C16-EDE8-4E45-AD70-4C99414BC388}"/>
              </a:ext>
            </a:extLst>
          </p:cNvPr>
          <p:cNvSpPr>
            <a:spLocks noChangeAspect="1"/>
          </p:cNvSpPr>
          <p:nvPr/>
        </p:nvSpPr>
        <p:spPr>
          <a:xfrm>
            <a:off x="6625289" y="4218096"/>
            <a:ext cx="274320" cy="274320"/>
          </a:xfrm>
          <a:prstGeom prst="ellipse">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2" name="Oval 31">
            <a:extLst>
              <a:ext uri="{FF2B5EF4-FFF2-40B4-BE49-F238E27FC236}">
                <a16:creationId xmlns:a16="http://schemas.microsoft.com/office/drawing/2014/main" id="{0D43C28C-3D29-D845-A6F1-C3DA568F5A79}"/>
              </a:ext>
            </a:extLst>
          </p:cNvPr>
          <p:cNvSpPr>
            <a:spLocks noChangeAspect="1"/>
          </p:cNvSpPr>
          <p:nvPr/>
        </p:nvSpPr>
        <p:spPr>
          <a:xfrm>
            <a:off x="9037836" y="2955124"/>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3" name="Oval 32">
            <a:extLst>
              <a:ext uri="{FF2B5EF4-FFF2-40B4-BE49-F238E27FC236}">
                <a16:creationId xmlns:a16="http://schemas.microsoft.com/office/drawing/2014/main" id="{A90C24AE-4C90-7049-9282-D56C7ED71857}"/>
              </a:ext>
            </a:extLst>
          </p:cNvPr>
          <p:cNvSpPr>
            <a:spLocks noChangeAspect="1"/>
          </p:cNvSpPr>
          <p:nvPr/>
        </p:nvSpPr>
        <p:spPr>
          <a:xfrm>
            <a:off x="4102421" y="4540217"/>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4" name="Oval 33">
            <a:extLst>
              <a:ext uri="{FF2B5EF4-FFF2-40B4-BE49-F238E27FC236}">
                <a16:creationId xmlns:a16="http://schemas.microsoft.com/office/drawing/2014/main" id="{9F8075DD-7ACB-FA41-9A61-D2E7844D8F76}"/>
              </a:ext>
            </a:extLst>
          </p:cNvPr>
          <p:cNvSpPr>
            <a:spLocks noChangeAspect="1"/>
          </p:cNvSpPr>
          <p:nvPr/>
        </p:nvSpPr>
        <p:spPr>
          <a:xfrm>
            <a:off x="2695652" y="2406484"/>
            <a:ext cx="274320" cy="27432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
        <p:nvSpPr>
          <p:cNvPr id="37" name="Oval 36">
            <a:extLst>
              <a:ext uri="{FF2B5EF4-FFF2-40B4-BE49-F238E27FC236}">
                <a16:creationId xmlns:a16="http://schemas.microsoft.com/office/drawing/2014/main" id="{2FB040DB-11C5-ED41-A0B5-C518507526A1}"/>
              </a:ext>
            </a:extLst>
          </p:cNvPr>
          <p:cNvSpPr>
            <a:spLocks noChangeAspect="1"/>
          </p:cNvSpPr>
          <p:nvPr/>
        </p:nvSpPr>
        <p:spPr>
          <a:xfrm>
            <a:off x="4130966" y="617248"/>
            <a:ext cx="4218555" cy="4218555"/>
          </a:xfrm>
          <a:prstGeom prst="ellipse">
            <a:avLst/>
          </a:prstGeom>
          <a:noFill/>
          <a:ln>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tima" panose="02000503060000020004" pitchFamily="2" charset="0"/>
            </a:endParaRPr>
          </a:p>
        </p:txBody>
      </p:sp>
    </p:spTree>
    <p:extLst>
      <p:ext uri="{BB962C8B-B14F-4D97-AF65-F5344CB8AC3E}">
        <p14:creationId xmlns:p14="http://schemas.microsoft.com/office/powerpoint/2010/main" val="354789592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E46F3973-2D11-1948-A8CC-1A1450B5A0DD}"/>
              </a:ext>
            </a:extLst>
          </p:cNvPr>
          <p:cNvGrpSpPr/>
          <p:nvPr/>
        </p:nvGrpSpPr>
        <p:grpSpPr>
          <a:xfrm rot="16025038" flipH="1">
            <a:off x="971971" y="2598913"/>
            <a:ext cx="2949975" cy="2616439"/>
            <a:chOff x="5840718" y="1157467"/>
            <a:chExt cx="2949975" cy="2616439"/>
          </a:xfrm>
        </p:grpSpPr>
        <p:cxnSp>
          <p:nvCxnSpPr>
            <p:cNvPr id="20" name="Straight Connector 19">
              <a:extLst>
                <a:ext uri="{FF2B5EF4-FFF2-40B4-BE49-F238E27FC236}">
                  <a16:creationId xmlns:a16="http://schemas.microsoft.com/office/drawing/2014/main" id="{FD86E282-A524-6D4C-8D64-C669AE1730A0}"/>
                </a:ext>
              </a:extLst>
            </p:cNvPr>
            <p:cNvCxnSpPr/>
            <p:nvPr/>
          </p:nvCxnSpPr>
          <p:spPr>
            <a:xfrm>
              <a:off x="6944810" y="1157468"/>
              <a:ext cx="740780" cy="618774"/>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8FBE3E3-4DD7-E149-BCD4-C4D440049D3F}"/>
                </a:ext>
              </a:extLst>
            </p:cNvPr>
            <p:cNvCxnSpPr>
              <a:cxnSpLocks/>
            </p:cNvCxnSpPr>
            <p:nvPr/>
          </p:nvCxnSpPr>
          <p:spPr>
            <a:xfrm>
              <a:off x="7685590" y="1776242"/>
              <a:ext cx="833377" cy="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ACBB0D-EE96-9D41-AF0E-695C8CC1D8B1}"/>
                </a:ext>
              </a:extLst>
            </p:cNvPr>
            <p:cNvCxnSpPr>
              <a:cxnSpLocks/>
            </p:cNvCxnSpPr>
            <p:nvPr/>
          </p:nvCxnSpPr>
          <p:spPr>
            <a:xfrm>
              <a:off x="8518967" y="1765226"/>
              <a:ext cx="266218" cy="68916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73AD798-6958-B145-ACB8-6D8C3C0F067F}"/>
                </a:ext>
              </a:extLst>
            </p:cNvPr>
            <p:cNvCxnSpPr>
              <a:cxnSpLocks/>
            </p:cNvCxnSpPr>
            <p:nvPr/>
          </p:nvCxnSpPr>
          <p:spPr>
            <a:xfrm flipH="1">
              <a:off x="7818419" y="2448884"/>
              <a:ext cx="972274" cy="810227"/>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8CB17F6-D1EA-F44F-8722-7592C272EA95}"/>
                </a:ext>
              </a:extLst>
            </p:cNvPr>
            <p:cNvCxnSpPr>
              <a:cxnSpLocks/>
            </p:cNvCxnSpPr>
            <p:nvPr/>
          </p:nvCxnSpPr>
          <p:spPr>
            <a:xfrm>
              <a:off x="7818419" y="3243115"/>
              <a:ext cx="150471" cy="306731"/>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268D789-4AE3-FF48-81D8-682775909F4F}"/>
                </a:ext>
              </a:extLst>
            </p:cNvPr>
            <p:cNvCxnSpPr>
              <a:cxnSpLocks/>
            </p:cNvCxnSpPr>
            <p:nvPr/>
          </p:nvCxnSpPr>
          <p:spPr>
            <a:xfrm flipH="1">
              <a:off x="6487051" y="3539357"/>
              <a:ext cx="1475772" cy="234549"/>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8B2A881-1715-7D45-99BE-A6C24CF4BB7F}"/>
                </a:ext>
              </a:extLst>
            </p:cNvPr>
            <p:cNvCxnSpPr>
              <a:cxnSpLocks/>
            </p:cNvCxnSpPr>
            <p:nvPr/>
          </p:nvCxnSpPr>
          <p:spPr>
            <a:xfrm flipH="1">
              <a:off x="6480984" y="3396480"/>
              <a:ext cx="544394" cy="37742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DFE441-BD69-904D-B2FB-7ECD3A1A0DF2}"/>
                </a:ext>
              </a:extLst>
            </p:cNvPr>
            <p:cNvCxnSpPr>
              <a:cxnSpLocks/>
            </p:cNvCxnSpPr>
            <p:nvPr/>
          </p:nvCxnSpPr>
          <p:spPr>
            <a:xfrm flipH="1">
              <a:off x="6292554" y="3396480"/>
              <a:ext cx="732824" cy="18250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4D33E0-F102-4A47-851A-20A6642FD500}"/>
                </a:ext>
              </a:extLst>
            </p:cNvPr>
            <p:cNvCxnSpPr>
              <a:cxnSpLocks/>
            </p:cNvCxnSpPr>
            <p:nvPr/>
          </p:nvCxnSpPr>
          <p:spPr>
            <a:xfrm flipH="1" flipV="1">
              <a:off x="5840718" y="2974554"/>
              <a:ext cx="451836" cy="60442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FCB1150-3D6E-4C44-9351-191BF97BCCC0}"/>
                </a:ext>
              </a:extLst>
            </p:cNvPr>
            <p:cNvCxnSpPr>
              <a:cxnSpLocks/>
            </p:cNvCxnSpPr>
            <p:nvPr/>
          </p:nvCxnSpPr>
          <p:spPr>
            <a:xfrm flipV="1">
              <a:off x="5847625" y="2368627"/>
              <a:ext cx="756987" cy="616943"/>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F6C2222-4259-2C4B-8438-ADB60362C743}"/>
                </a:ext>
              </a:extLst>
            </p:cNvPr>
            <p:cNvCxnSpPr>
              <a:cxnSpLocks/>
            </p:cNvCxnSpPr>
            <p:nvPr/>
          </p:nvCxnSpPr>
          <p:spPr>
            <a:xfrm rot="16025038" flipH="1">
              <a:off x="6228349" y="2022059"/>
              <a:ext cx="342476" cy="39313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90222A2-6286-8B49-9C23-230F7B0598F6}"/>
                </a:ext>
              </a:extLst>
            </p:cNvPr>
            <p:cNvCxnSpPr>
              <a:cxnSpLocks/>
            </p:cNvCxnSpPr>
            <p:nvPr/>
          </p:nvCxnSpPr>
          <p:spPr>
            <a:xfrm rot="16025038" flipH="1" flipV="1">
              <a:off x="5924463" y="1739258"/>
              <a:ext cx="602467" cy="60979"/>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C1C55FE-21C1-BD4D-905B-E32609FEB725}"/>
                </a:ext>
              </a:extLst>
            </p:cNvPr>
            <p:cNvCxnSpPr>
              <a:cxnSpLocks/>
            </p:cNvCxnSpPr>
            <p:nvPr/>
          </p:nvCxnSpPr>
          <p:spPr>
            <a:xfrm rot="16025038" flipH="1" flipV="1">
              <a:off x="6432343" y="1182703"/>
              <a:ext cx="83697" cy="48369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F0B1DF2-33A1-264D-A250-EDB7A5D6F99E}"/>
                </a:ext>
              </a:extLst>
            </p:cNvPr>
            <p:cNvCxnSpPr>
              <a:cxnSpLocks/>
            </p:cNvCxnSpPr>
            <p:nvPr/>
          </p:nvCxnSpPr>
          <p:spPr>
            <a:xfrm flipH="1">
              <a:off x="6713847" y="1157467"/>
              <a:ext cx="241979" cy="217954"/>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740137BA-84AA-AD4D-B90C-2D882079AB29}"/>
              </a:ext>
            </a:extLst>
          </p:cNvPr>
          <p:cNvGrpSpPr/>
          <p:nvPr/>
        </p:nvGrpSpPr>
        <p:grpSpPr>
          <a:xfrm rot="11780231" flipH="1">
            <a:off x="4723180" y="2588078"/>
            <a:ext cx="2958472" cy="2638109"/>
            <a:chOff x="5840718" y="1135797"/>
            <a:chExt cx="2958472" cy="2638109"/>
          </a:xfrm>
        </p:grpSpPr>
        <p:cxnSp>
          <p:nvCxnSpPr>
            <p:cNvPr id="60" name="Straight Connector 59">
              <a:extLst>
                <a:ext uri="{FF2B5EF4-FFF2-40B4-BE49-F238E27FC236}">
                  <a16:creationId xmlns:a16="http://schemas.microsoft.com/office/drawing/2014/main" id="{C6FA8CD5-E8A5-0C49-94BF-B5CD94DF9B6D}"/>
                </a:ext>
              </a:extLst>
            </p:cNvPr>
            <p:cNvCxnSpPr>
              <a:cxnSpLocks/>
            </p:cNvCxnSpPr>
            <p:nvPr/>
          </p:nvCxnSpPr>
          <p:spPr>
            <a:xfrm rot="16025038" flipH="1">
              <a:off x="7240699" y="846125"/>
              <a:ext cx="265869" cy="845214"/>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4A6115C-A904-8D43-AA5A-9503B05D5275}"/>
                </a:ext>
              </a:extLst>
            </p:cNvPr>
            <p:cNvCxnSpPr>
              <a:cxnSpLocks/>
            </p:cNvCxnSpPr>
            <p:nvPr/>
          </p:nvCxnSpPr>
          <p:spPr>
            <a:xfrm rot="16025038" flipH="1">
              <a:off x="7938874" y="1224947"/>
              <a:ext cx="432185" cy="706928"/>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55EE29B-3B18-0048-856B-0FB6017F44E8}"/>
                </a:ext>
              </a:extLst>
            </p:cNvPr>
            <p:cNvCxnSpPr>
              <a:cxnSpLocks/>
            </p:cNvCxnSpPr>
            <p:nvPr/>
          </p:nvCxnSpPr>
          <p:spPr>
            <a:xfrm>
              <a:off x="8518967" y="1765226"/>
              <a:ext cx="266218" cy="689166"/>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AD10B7C-3DCB-4F4D-BC75-09B478E0DA4A}"/>
                </a:ext>
              </a:extLst>
            </p:cNvPr>
            <p:cNvCxnSpPr>
              <a:cxnSpLocks/>
            </p:cNvCxnSpPr>
            <p:nvPr/>
          </p:nvCxnSpPr>
          <p:spPr>
            <a:xfrm rot="16025038" flipH="1" flipV="1">
              <a:off x="8202276" y="2185765"/>
              <a:ext cx="311555" cy="882273"/>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996A8CD-7A45-2F4C-92F2-55C1EB980907}"/>
                </a:ext>
              </a:extLst>
            </p:cNvPr>
            <p:cNvCxnSpPr>
              <a:cxnSpLocks/>
            </p:cNvCxnSpPr>
            <p:nvPr/>
          </p:nvCxnSpPr>
          <p:spPr>
            <a:xfrm rot="16025038" flipH="1">
              <a:off x="7576823" y="3177242"/>
              <a:ext cx="746175" cy="0"/>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FF1A627-C183-0F4A-A773-1F7D82351C04}"/>
                </a:ext>
              </a:extLst>
            </p:cNvPr>
            <p:cNvCxnSpPr>
              <a:cxnSpLocks/>
            </p:cNvCxnSpPr>
            <p:nvPr/>
          </p:nvCxnSpPr>
          <p:spPr>
            <a:xfrm flipH="1">
              <a:off x="6487051" y="3539357"/>
              <a:ext cx="1475772" cy="234549"/>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CDE2DDF7-AD32-5741-AD81-F0AF7B599298}"/>
                </a:ext>
              </a:extLst>
            </p:cNvPr>
            <p:cNvCxnSpPr>
              <a:cxnSpLocks/>
            </p:cNvCxnSpPr>
            <p:nvPr/>
          </p:nvCxnSpPr>
          <p:spPr>
            <a:xfrm rot="16025038" flipH="1" flipV="1">
              <a:off x="6473575" y="3485419"/>
              <a:ext cx="281574" cy="281445"/>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D34C18D9-644D-F540-9694-663122C8ACA6}"/>
                </a:ext>
              </a:extLst>
            </p:cNvPr>
            <p:cNvCxnSpPr>
              <a:cxnSpLocks/>
            </p:cNvCxnSpPr>
            <p:nvPr/>
          </p:nvCxnSpPr>
          <p:spPr>
            <a:xfrm rot="16025038" flipH="1" flipV="1">
              <a:off x="6481489" y="3298822"/>
              <a:ext cx="77316" cy="459715"/>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36DB955-9E6C-274E-A8C6-EB796F35997F}"/>
                </a:ext>
              </a:extLst>
            </p:cNvPr>
            <p:cNvCxnSpPr>
              <a:cxnSpLocks/>
            </p:cNvCxnSpPr>
            <p:nvPr/>
          </p:nvCxnSpPr>
          <p:spPr>
            <a:xfrm flipH="1" flipV="1">
              <a:off x="5840718" y="2974554"/>
              <a:ext cx="451836" cy="604426"/>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17211F61-054B-E34E-883F-F0B842BA5866}"/>
                </a:ext>
              </a:extLst>
            </p:cNvPr>
            <p:cNvCxnSpPr>
              <a:cxnSpLocks/>
            </p:cNvCxnSpPr>
            <p:nvPr/>
          </p:nvCxnSpPr>
          <p:spPr>
            <a:xfrm flipV="1">
              <a:off x="5847625" y="2368627"/>
              <a:ext cx="756987" cy="616943"/>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B486E6C1-7097-8145-A44B-C2AF61C991B4}"/>
                </a:ext>
              </a:extLst>
            </p:cNvPr>
            <p:cNvCxnSpPr>
              <a:cxnSpLocks/>
            </p:cNvCxnSpPr>
            <p:nvPr/>
          </p:nvCxnSpPr>
          <p:spPr>
            <a:xfrm rot="16025038" flipH="1">
              <a:off x="6228349" y="2022059"/>
              <a:ext cx="342476" cy="393136"/>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4D66F9FA-4235-E84A-9E44-8D7565B78D77}"/>
                </a:ext>
              </a:extLst>
            </p:cNvPr>
            <p:cNvCxnSpPr>
              <a:cxnSpLocks/>
            </p:cNvCxnSpPr>
            <p:nvPr/>
          </p:nvCxnSpPr>
          <p:spPr>
            <a:xfrm rot="16025038" flipH="1" flipV="1">
              <a:off x="5924463" y="1739258"/>
              <a:ext cx="602467" cy="60979"/>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D7A894B-2501-094E-A259-09008E794E5D}"/>
                </a:ext>
              </a:extLst>
            </p:cNvPr>
            <p:cNvCxnSpPr>
              <a:cxnSpLocks/>
            </p:cNvCxnSpPr>
            <p:nvPr/>
          </p:nvCxnSpPr>
          <p:spPr>
            <a:xfrm rot="16025038" flipH="1" flipV="1">
              <a:off x="6432343" y="1182703"/>
              <a:ext cx="83697" cy="483690"/>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A4524D1-6A6A-5643-BDD1-294EA40BB366}"/>
                </a:ext>
              </a:extLst>
            </p:cNvPr>
            <p:cNvCxnSpPr>
              <a:cxnSpLocks/>
            </p:cNvCxnSpPr>
            <p:nvPr/>
          </p:nvCxnSpPr>
          <p:spPr>
            <a:xfrm flipH="1">
              <a:off x="6713847" y="1157467"/>
              <a:ext cx="241979" cy="217954"/>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81" name="Group 80">
            <a:extLst>
              <a:ext uri="{FF2B5EF4-FFF2-40B4-BE49-F238E27FC236}">
                <a16:creationId xmlns:a16="http://schemas.microsoft.com/office/drawing/2014/main" id="{88529B92-B6E2-A445-985A-AFFAA0467118}"/>
              </a:ext>
            </a:extLst>
          </p:cNvPr>
          <p:cNvGrpSpPr/>
          <p:nvPr/>
        </p:nvGrpSpPr>
        <p:grpSpPr>
          <a:xfrm rot="17935432" flipH="1">
            <a:off x="8649658" y="2691393"/>
            <a:ext cx="2802017" cy="2431474"/>
            <a:chOff x="5988676" y="1342432"/>
            <a:chExt cx="2802017" cy="2431474"/>
          </a:xfrm>
        </p:grpSpPr>
        <p:cxnSp>
          <p:nvCxnSpPr>
            <p:cNvPr id="82" name="Straight Connector 81">
              <a:extLst>
                <a:ext uri="{FF2B5EF4-FFF2-40B4-BE49-F238E27FC236}">
                  <a16:creationId xmlns:a16="http://schemas.microsoft.com/office/drawing/2014/main" id="{4F867F9B-F636-E245-8C08-B45FCBEADDDF}"/>
                </a:ext>
              </a:extLst>
            </p:cNvPr>
            <p:cNvCxnSpPr>
              <a:cxnSpLocks/>
            </p:cNvCxnSpPr>
            <p:nvPr/>
          </p:nvCxnSpPr>
          <p:spPr>
            <a:xfrm rot="16025038" flipH="1">
              <a:off x="6929294" y="1405598"/>
              <a:ext cx="686196" cy="559863"/>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41CB946D-39EF-5342-BA23-7805BFC6B929}"/>
                </a:ext>
              </a:extLst>
            </p:cNvPr>
            <p:cNvCxnSpPr>
              <a:cxnSpLocks/>
            </p:cNvCxnSpPr>
            <p:nvPr/>
          </p:nvCxnSpPr>
          <p:spPr>
            <a:xfrm rot="16025038">
              <a:off x="7954869" y="1409391"/>
              <a:ext cx="178083" cy="960414"/>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C3F868D3-D098-CC48-B9B7-BB5477475A54}"/>
                </a:ext>
              </a:extLst>
            </p:cNvPr>
            <p:cNvCxnSpPr>
              <a:cxnSpLocks/>
            </p:cNvCxnSpPr>
            <p:nvPr/>
          </p:nvCxnSpPr>
          <p:spPr>
            <a:xfrm>
              <a:off x="8518967" y="1765226"/>
              <a:ext cx="266218" cy="689166"/>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F784417-27D9-FC49-A47C-81DB642C629F}"/>
                </a:ext>
              </a:extLst>
            </p:cNvPr>
            <p:cNvCxnSpPr>
              <a:cxnSpLocks/>
            </p:cNvCxnSpPr>
            <p:nvPr/>
          </p:nvCxnSpPr>
          <p:spPr>
            <a:xfrm flipH="1">
              <a:off x="7818419" y="2448884"/>
              <a:ext cx="972274" cy="810227"/>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56E0AB66-EED6-D84C-BB2F-DA3C72C5E7ED}"/>
                </a:ext>
              </a:extLst>
            </p:cNvPr>
            <p:cNvCxnSpPr>
              <a:cxnSpLocks/>
            </p:cNvCxnSpPr>
            <p:nvPr/>
          </p:nvCxnSpPr>
          <p:spPr>
            <a:xfrm>
              <a:off x="7818419" y="3243115"/>
              <a:ext cx="150471" cy="306731"/>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7A6CCF1-EB44-BB40-93E2-E476CB92F69E}"/>
                </a:ext>
              </a:extLst>
            </p:cNvPr>
            <p:cNvCxnSpPr>
              <a:cxnSpLocks/>
            </p:cNvCxnSpPr>
            <p:nvPr/>
          </p:nvCxnSpPr>
          <p:spPr>
            <a:xfrm flipH="1">
              <a:off x="6487051" y="3539357"/>
              <a:ext cx="1475772" cy="234549"/>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01437A57-1AE3-AB44-AF3B-7C61907D6993}"/>
                </a:ext>
              </a:extLst>
            </p:cNvPr>
            <p:cNvCxnSpPr>
              <a:cxnSpLocks/>
            </p:cNvCxnSpPr>
            <p:nvPr/>
          </p:nvCxnSpPr>
          <p:spPr>
            <a:xfrm flipH="1">
              <a:off x="6480984" y="3396480"/>
              <a:ext cx="544394" cy="377426"/>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9727AA3F-0523-BC4A-93A4-825CC14DE9E2}"/>
                </a:ext>
              </a:extLst>
            </p:cNvPr>
            <p:cNvCxnSpPr>
              <a:cxnSpLocks/>
            </p:cNvCxnSpPr>
            <p:nvPr/>
          </p:nvCxnSpPr>
          <p:spPr>
            <a:xfrm flipH="1">
              <a:off x="6292554" y="3396480"/>
              <a:ext cx="732824" cy="182500"/>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49F7431E-A1F8-7E4F-AF40-B606EA14346F}"/>
                </a:ext>
              </a:extLst>
            </p:cNvPr>
            <p:cNvCxnSpPr>
              <a:cxnSpLocks/>
            </p:cNvCxnSpPr>
            <p:nvPr/>
          </p:nvCxnSpPr>
          <p:spPr>
            <a:xfrm rot="16025038" flipV="1">
              <a:off x="5841860" y="3150659"/>
              <a:ext cx="621689" cy="248395"/>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3547EDA-3CFA-C446-B346-B03DBC671179}"/>
                </a:ext>
              </a:extLst>
            </p:cNvPr>
            <p:cNvCxnSpPr>
              <a:cxnSpLocks/>
            </p:cNvCxnSpPr>
            <p:nvPr/>
          </p:nvCxnSpPr>
          <p:spPr>
            <a:xfrm rot="16025038">
              <a:off x="6026019" y="2346962"/>
              <a:ext cx="555796" cy="630482"/>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980A1C3C-8D5D-3743-A2CC-151465022DF5}"/>
                </a:ext>
              </a:extLst>
            </p:cNvPr>
            <p:cNvCxnSpPr>
              <a:cxnSpLocks/>
            </p:cNvCxnSpPr>
            <p:nvPr/>
          </p:nvCxnSpPr>
          <p:spPr>
            <a:xfrm rot="16025038" flipH="1">
              <a:off x="6228349" y="2022059"/>
              <a:ext cx="342476" cy="393136"/>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7915BB4-4E9A-FE4D-AB1D-4D614319888A}"/>
                </a:ext>
              </a:extLst>
            </p:cNvPr>
            <p:cNvCxnSpPr>
              <a:cxnSpLocks/>
            </p:cNvCxnSpPr>
            <p:nvPr/>
          </p:nvCxnSpPr>
          <p:spPr>
            <a:xfrm rot="16025038" flipH="1" flipV="1">
              <a:off x="6324860" y="1732877"/>
              <a:ext cx="184944" cy="457270"/>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45147B2-1682-4B46-A814-1ADCBB5EF33E}"/>
                </a:ext>
              </a:extLst>
            </p:cNvPr>
            <p:cNvCxnSpPr>
              <a:cxnSpLocks/>
            </p:cNvCxnSpPr>
            <p:nvPr/>
          </p:nvCxnSpPr>
          <p:spPr>
            <a:xfrm rot="16025038" flipH="1" flipV="1">
              <a:off x="6429090" y="1572503"/>
              <a:ext cx="497110" cy="97312"/>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99BBA86D-3B1C-6944-B5D2-242EE0C75CA6}"/>
                </a:ext>
              </a:extLst>
            </p:cNvPr>
            <p:cNvCxnSpPr>
              <a:cxnSpLocks/>
            </p:cNvCxnSpPr>
            <p:nvPr/>
          </p:nvCxnSpPr>
          <p:spPr>
            <a:xfrm rot="16025038" flipH="1" flipV="1">
              <a:off x="6845885" y="1226964"/>
              <a:ext cx="0" cy="283464"/>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110" name="Straight Connector 109">
            <a:extLst>
              <a:ext uri="{FF2B5EF4-FFF2-40B4-BE49-F238E27FC236}">
                <a16:creationId xmlns:a16="http://schemas.microsoft.com/office/drawing/2014/main" id="{6B453FE2-4A3A-7543-8D4A-4648B92F4F06}"/>
              </a:ext>
            </a:extLst>
          </p:cNvPr>
          <p:cNvCxnSpPr>
            <a:cxnSpLocks/>
          </p:cNvCxnSpPr>
          <p:nvPr/>
        </p:nvCxnSpPr>
        <p:spPr>
          <a:xfrm flipH="1">
            <a:off x="2026786" y="2530694"/>
            <a:ext cx="993926" cy="2685412"/>
          </a:xfrm>
          <a:prstGeom prst="line">
            <a:avLst/>
          </a:prstGeom>
          <a:ln w="381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8DAC8D55-7DFC-AC47-9559-2096FA7A15E9}"/>
              </a:ext>
            </a:extLst>
          </p:cNvPr>
          <p:cNvCxnSpPr>
            <a:cxnSpLocks/>
          </p:cNvCxnSpPr>
          <p:nvPr/>
        </p:nvCxnSpPr>
        <p:spPr>
          <a:xfrm>
            <a:off x="5100104" y="2877826"/>
            <a:ext cx="2132362" cy="1940522"/>
          </a:xfrm>
          <a:prstGeom prst="line">
            <a:avLst/>
          </a:prstGeom>
          <a:ln w="381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ABD11A38-3FBC-C44A-970B-D97DCACAB990}"/>
              </a:ext>
            </a:extLst>
          </p:cNvPr>
          <p:cNvCxnSpPr>
            <a:cxnSpLocks/>
          </p:cNvCxnSpPr>
          <p:nvPr/>
        </p:nvCxnSpPr>
        <p:spPr>
          <a:xfrm rot="16544739">
            <a:off x="9092240" y="2957567"/>
            <a:ext cx="1978199" cy="1953528"/>
          </a:xfrm>
          <a:prstGeom prst="line">
            <a:avLst/>
          </a:prstGeom>
          <a:ln w="381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48760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5FEDFF2-F378-0C47-A686-AE6056F7C678}"/>
              </a:ext>
            </a:extLst>
          </p:cNvPr>
          <p:cNvGrpSpPr/>
          <p:nvPr/>
        </p:nvGrpSpPr>
        <p:grpSpPr>
          <a:xfrm rot="4209142">
            <a:off x="3366932" y="2285000"/>
            <a:ext cx="2616439" cy="2949975"/>
            <a:chOff x="1138737" y="2432143"/>
            <a:chExt cx="2616439" cy="2949975"/>
          </a:xfrm>
        </p:grpSpPr>
        <p:grpSp>
          <p:nvGrpSpPr>
            <p:cNvPr id="19" name="Group 18">
              <a:extLst>
                <a:ext uri="{FF2B5EF4-FFF2-40B4-BE49-F238E27FC236}">
                  <a16:creationId xmlns:a16="http://schemas.microsoft.com/office/drawing/2014/main" id="{E46F3973-2D11-1948-A8CC-1A1450B5A0DD}"/>
                </a:ext>
              </a:extLst>
            </p:cNvPr>
            <p:cNvGrpSpPr/>
            <p:nvPr/>
          </p:nvGrpSpPr>
          <p:grpSpPr>
            <a:xfrm rot="16025038" flipH="1">
              <a:off x="971969" y="2598911"/>
              <a:ext cx="2949975" cy="2616439"/>
              <a:chOff x="5840718" y="1157467"/>
              <a:chExt cx="2949975" cy="2616439"/>
            </a:xfrm>
          </p:grpSpPr>
          <p:cxnSp>
            <p:nvCxnSpPr>
              <p:cNvPr id="20" name="Straight Connector 19">
                <a:extLst>
                  <a:ext uri="{FF2B5EF4-FFF2-40B4-BE49-F238E27FC236}">
                    <a16:creationId xmlns:a16="http://schemas.microsoft.com/office/drawing/2014/main" id="{FD86E282-A524-6D4C-8D64-C669AE1730A0}"/>
                  </a:ext>
                </a:extLst>
              </p:cNvPr>
              <p:cNvCxnSpPr/>
              <p:nvPr/>
            </p:nvCxnSpPr>
            <p:spPr>
              <a:xfrm>
                <a:off x="6944810" y="1157468"/>
                <a:ext cx="740780" cy="618774"/>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8FBE3E3-4DD7-E149-BCD4-C4D440049D3F}"/>
                  </a:ext>
                </a:extLst>
              </p:cNvPr>
              <p:cNvCxnSpPr>
                <a:cxnSpLocks/>
              </p:cNvCxnSpPr>
              <p:nvPr/>
            </p:nvCxnSpPr>
            <p:spPr>
              <a:xfrm>
                <a:off x="7685590" y="1776242"/>
                <a:ext cx="833377" cy="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ACBB0D-EE96-9D41-AF0E-695C8CC1D8B1}"/>
                  </a:ext>
                </a:extLst>
              </p:cNvPr>
              <p:cNvCxnSpPr>
                <a:cxnSpLocks/>
              </p:cNvCxnSpPr>
              <p:nvPr/>
            </p:nvCxnSpPr>
            <p:spPr>
              <a:xfrm>
                <a:off x="8518967" y="1765226"/>
                <a:ext cx="266218" cy="68916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73AD798-6958-B145-ACB8-6D8C3C0F067F}"/>
                  </a:ext>
                </a:extLst>
              </p:cNvPr>
              <p:cNvCxnSpPr>
                <a:cxnSpLocks/>
              </p:cNvCxnSpPr>
              <p:nvPr/>
            </p:nvCxnSpPr>
            <p:spPr>
              <a:xfrm flipH="1">
                <a:off x="7818419" y="2448884"/>
                <a:ext cx="972274" cy="810227"/>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8CB17F6-D1EA-F44F-8722-7592C272EA95}"/>
                  </a:ext>
                </a:extLst>
              </p:cNvPr>
              <p:cNvCxnSpPr>
                <a:cxnSpLocks/>
              </p:cNvCxnSpPr>
              <p:nvPr/>
            </p:nvCxnSpPr>
            <p:spPr>
              <a:xfrm>
                <a:off x="7818419" y="3243115"/>
                <a:ext cx="150471" cy="306731"/>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268D789-4AE3-FF48-81D8-682775909F4F}"/>
                  </a:ext>
                </a:extLst>
              </p:cNvPr>
              <p:cNvCxnSpPr>
                <a:cxnSpLocks/>
              </p:cNvCxnSpPr>
              <p:nvPr/>
            </p:nvCxnSpPr>
            <p:spPr>
              <a:xfrm flipH="1">
                <a:off x="6487051" y="3539357"/>
                <a:ext cx="1475772" cy="234549"/>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8B2A881-1715-7D45-99BE-A6C24CF4BB7F}"/>
                  </a:ext>
                </a:extLst>
              </p:cNvPr>
              <p:cNvCxnSpPr>
                <a:cxnSpLocks/>
              </p:cNvCxnSpPr>
              <p:nvPr/>
            </p:nvCxnSpPr>
            <p:spPr>
              <a:xfrm flipH="1">
                <a:off x="6480984" y="3396480"/>
                <a:ext cx="544394" cy="37742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DFE441-BD69-904D-B2FB-7ECD3A1A0DF2}"/>
                  </a:ext>
                </a:extLst>
              </p:cNvPr>
              <p:cNvCxnSpPr>
                <a:cxnSpLocks/>
              </p:cNvCxnSpPr>
              <p:nvPr/>
            </p:nvCxnSpPr>
            <p:spPr>
              <a:xfrm flipH="1">
                <a:off x="6292554" y="3396480"/>
                <a:ext cx="732824" cy="18250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4D33E0-F102-4A47-851A-20A6642FD500}"/>
                  </a:ext>
                </a:extLst>
              </p:cNvPr>
              <p:cNvCxnSpPr>
                <a:cxnSpLocks/>
              </p:cNvCxnSpPr>
              <p:nvPr/>
            </p:nvCxnSpPr>
            <p:spPr>
              <a:xfrm flipH="1" flipV="1">
                <a:off x="5840718" y="2974554"/>
                <a:ext cx="451836" cy="60442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FCB1150-3D6E-4C44-9351-191BF97BCCC0}"/>
                  </a:ext>
                </a:extLst>
              </p:cNvPr>
              <p:cNvCxnSpPr>
                <a:cxnSpLocks/>
              </p:cNvCxnSpPr>
              <p:nvPr/>
            </p:nvCxnSpPr>
            <p:spPr>
              <a:xfrm flipV="1">
                <a:off x="5847625" y="2368627"/>
                <a:ext cx="756987" cy="616943"/>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F6C2222-4259-2C4B-8438-ADB60362C743}"/>
                  </a:ext>
                </a:extLst>
              </p:cNvPr>
              <p:cNvCxnSpPr>
                <a:cxnSpLocks/>
              </p:cNvCxnSpPr>
              <p:nvPr/>
            </p:nvCxnSpPr>
            <p:spPr>
              <a:xfrm rot="16025038" flipH="1">
                <a:off x="6228349" y="2022059"/>
                <a:ext cx="342476" cy="393136"/>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90222A2-6286-8B49-9C23-230F7B0598F6}"/>
                  </a:ext>
                </a:extLst>
              </p:cNvPr>
              <p:cNvCxnSpPr>
                <a:cxnSpLocks/>
              </p:cNvCxnSpPr>
              <p:nvPr/>
            </p:nvCxnSpPr>
            <p:spPr>
              <a:xfrm rot="16025038" flipH="1" flipV="1">
                <a:off x="5924463" y="1739258"/>
                <a:ext cx="602467" cy="60979"/>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C1C55FE-21C1-BD4D-905B-E32609FEB725}"/>
                  </a:ext>
                </a:extLst>
              </p:cNvPr>
              <p:cNvCxnSpPr>
                <a:cxnSpLocks/>
              </p:cNvCxnSpPr>
              <p:nvPr/>
            </p:nvCxnSpPr>
            <p:spPr>
              <a:xfrm rot="16025038" flipH="1" flipV="1">
                <a:off x="6432343" y="1182703"/>
                <a:ext cx="83697" cy="483690"/>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F0B1DF2-33A1-264D-A250-EDB7A5D6F99E}"/>
                  </a:ext>
                </a:extLst>
              </p:cNvPr>
              <p:cNvCxnSpPr>
                <a:cxnSpLocks/>
              </p:cNvCxnSpPr>
              <p:nvPr/>
            </p:nvCxnSpPr>
            <p:spPr>
              <a:xfrm flipH="1">
                <a:off x="6713847" y="1157467"/>
                <a:ext cx="241979" cy="217954"/>
              </a:xfrm>
              <a:prstGeom prst="line">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10" name="Straight Connector 109">
              <a:extLst>
                <a:ext uri="{FF2B5EF4-FFF2-40B4-BE49-F238E27FC236}">
                  <a16:creationId xmlns:a16="http://schemas.microsoft.com/office/drawing/2014/main" id="{6B453FE2-4A3A-7543-8D4A-4648B92F4F06}"/>
                </a:ext>
              </a:extLst>
            </p:cNvPr>
            <p:cNvCxnSpPr>
              <a:cxnSpLocks/>
            </p:cNvCxnSpPr>
            <p:nvPr/>
          </p:nvCxnSpPr>
          <p:spPr>
            <a:xfrm flipH="1">
              <a:off x="2026786" y="2530694"/>
              <a:ext cx="993926" cy="2685412"/>
            </a:xfrm>
            <a:prstGeom prst="line">
              <a:avLst/>
            </a:prstGeom>
            <a:ln w="381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740137BA-84AA-AD4D-B90C-2D882079AB29}"/>
              </a:ext>
            </a:extLst>
          </p:cNvPr>
          <p:cNvGrpSpPr/>
          <p:nvPr/>
        </p:nvGrpSpPr>
        <p:grpSpPr>
          <a:xfrm rot="20006813" flipH="1">
            <a:off x="3198524" y="2481401"/>
            <a:ext cx="2958472" cy="2638109"/>
            <a:chOff x="5840718" y="1135797"/>
            <a:chExt cx="2958472" cy="2638109"/>
          </a:xfrm>
        </p:grpSpPr>
        <p:cxnSp>
          <p:nvCxnSpPr>
            <p:cNvPr id="60" name="Straight Connector 59">
              <a:extLst>
                <a:ext uri="{FF2B5EF4-FFF2-40B4-BE49-F238E27FC236}">
                  <a16:creationId xmlns:a16="http://schemas.microsoft.com/office/drawing/2014/main" id="{C6FA8CD5-E8A5-0C49-94BF-B5CD94DF9B6D}"/>
                </a:ext>
              </a:extLst>
            </p:cNvPr>
            <p:cNvCxnSpPr>
              <a:cxnSpLocks/>
            </p:cNvCxnSpPr>
            <p:nvPr/>
          </p:nvCxnSpPr>
          <p:spPr>
            <a:xfrm rot="16025038" flipH="1">
              <a:off x="7240699" y="846125"/>
              <a:ext cx="265869" cy="845214"/>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4A6115C-A904-8D43-AA5A-9503B05D5275}"/>
                </a:ext>
              </a:extLst>
            </p:cNvPr>
            <p:cNvCxnSpPr>
              <a:cxnSpLocks/>
            </p:cNvCxnSpPr>
            <p:nvPr/>
          </p:nvCxnSpPr>
          <p:spPr>
            <a:xfrm rot="16025038" flipH="1">
              <a:off x="7938874" y="1224947"/>
              <a:ext cx="432185" cy="706928"/>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55EE29B-3B18-0048-856B-0FB6017F44E8}"/>
                </a:ext>
              </a:extLst>
            </p:cNvPr>
            <p:cNvCxnSpPr>
              <a:cxnSpLocks/>
            </p:cNvCxnSpPr>
            <p:nvPr/>
          </p:nvCxnSpPr>
          <p:spPr>
            <a:xfrm>
              <a:off x="8518967" y="1765226"/>
              <a:ext cx="266218" cy="689166"/>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EAD10B7C-3DCB-4F4D-BC75-09B478E0DA4A}"/>
                </a:ext>
              </a:extLst>
            </p:cNvPr>
            <p:cNvCxnSpPr>
              <a:cxnSpLocks/>
            </p:cNvCxnSpPr>
            <p:nvPr/>
          </p:nvCxnSpPr>
          <p:spPr>
            <a:xfrm rot="16025038" flipH="1" flipV="1">
              <a:off x="8202276" y="2185765"/>
              <a:ext cx="311555" cy="882273"/>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6996A8CD-7A45-2F4C-92F2-55C1EB980907}"/>
                </a:ext>
              </a:extLst>
            </p:cNvPr>
            <p:cNvCxnSpPr>
              <a:cxnSpLocks/>
            </p:cNvCxnSpPr>
            <p:nvPr/>
          </p:nvCxnSpPr>
          <p:spPr>
            <a:xfrm rot="16025038" flipH="1">
              <a:off x="7576823" y="3177242"/>
              <a:ext cx="746175" cy="0"/>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FF1A627-C183-0F4A-A773-1F7D82351C04}"/>
                </a:ext>
              </a:extLst>
            </p:cNvPr>
            <p:cNvCxnSpPr>
              <a:cxnSpLocks/>
            </p:cNvCxnSpPr>
            <p:nvPr/>
          </p:nvCxnSpPr>
          <p:spPr>
            <a:xfrm flipH="1">
              <a:off x="6487051" y="3539357"/>
              <a:ext cx="1475772" cy="234549"/>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CDE2DDF7-AD32-5741-AD81-F0AF7B599298}"/>
                </a:ext>
              </a:extLst>
            </p:cNvPr>
            <p:cNvCxnSpPr>
              <a:cxnSpLocks/>
            </p:cNvCxnSpPr>
            <p:nvPr/>
          </p:nvCxnSpPr>
          <p:spPr>
            <a:xfrm rot="16025038" flipH="1" flipV="1">
              <a:off x="6473575" y="3485419"/>
              <a:ext cx="281574" cy="281445"/>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D34C18D9-644D-F540-9694-663122C8ACA6}"/>
                </a:ext>
              </a:extLst>
            </p:cNvPr>
            <p:cNvCxnSpPr>
              <a:cxnSpLocks/>
            </p:cNvCxnSpPr>
            <p:nvPr/>
          </p:nvCxnSpPr>
          <p:spPr>
            <a:xfrm rot="16025038" flipH="1" flipV="1">
              <a:off x="6481489" y="3298822"/>
              <a:ext cx="77316" cy="459715"/>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36DB955-9E6C-274E-A8C6-EB796F35997F}"/>
                </a:ext>
              </a:extLst>
            </p:cNvPr>
            <p:cNvCxnSpPr>
              <a:cxnSpLocks/>
            </p:cNvCxnSpPr>
            <p:nvPr/>
          </p:nvCxnSpPr>
          <p:spPr>
            <a:xfrm flipH="1" flipV="1">
              <a:off x="5840718" y="2974554"/>
              <a:ext cx="451836" cy="604426"/>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17211F61-054B-E34E-883F-F0B842BA5866}"/>
                </a:ext>
              </a:extLst>
            </p:cNvPr>
            <p:cNvCxnSpPr>
              <a:cxnSpLocks/>
            </p:cNvCxnSpPr>
            <p:nvPr/>
          </p:nvCxnSpPr>
          <p:spPr>
            <a:xfrm flipV="1">
              <a:off x="5847625" y="2368627"/>
              <a:ext cx="756987" cy="616943"/>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B486E6C1-7097-8145-A44B-C2AF61C991B4}"/>
                </a:ext>
              </a:extLst>
            </p:cNvPr>
            <p:cNvCxnSpPr>
              <a:cxnSpLocks/>
            </p:cNvCxnSpPr>
            <p:nvPr/>
          </p:nvCxnSpPr>
          <p:spPr>
            <a:xfrm rot="16025038" flipH="1">
              <a:off x="6228349" y="2022059"/>
              <a:ext cx="342476" cy="393136"/>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4D66F9FA-4235-E84A-9E44-8D7565B78D77}"/>
                </a:ext>
              </a:extLst>
            </p:cNvPr>
            <p:cNvCxnSpPr>
              <a:cxnSpLocks/>
            </p:cNvCxnSpPr>
            <p:nvPr/>
          </p:nvCxnSpPr>
          <p:spPr>
            <a:xfrm rot="16025038" flipH="1" flipV="1">
              <a:off x="5924463" y="1739258"/>
              <a:ext cx="602467" cy="60979"/>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D7A894B-2501-094E-A259-09008E794E5D}"/>
                </a:ext>
              </a:extLst>
            </p:cNvPr>
            <p:cNvCxnSpPr>
              <a:cxnSpLocks/>
            </p:cNvCxnSpPr>
            <p:nvPr/>
          </p:nvCxnSpPr>
          <p:spPr>
            <a:xfrm rot="16025038" flipH="1" flipV="1">
              <a:off x="6432343" y="1182703"/>
              <a:ext cx="83697" cy="483690"/>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A4524D1-6A6A-5643-BDD1-294EA40BB366}"/>
                </a:ext>
              </a:extLst>
            </p:cNvPr>
            <p:cNvCxnSpPr>
              <a:cxnSpLocks/>
            </p:cNvCxnSpPr>
            <p:nvPr/>
          </p:nvCxnSpPr>
          <p:spPr>
            <a:xfrm flipH="1">
              <a:off x="6713847" y="1157467"/>
              <a:ext cx="241979" cy="217954"/>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81" name="Group 80">
            <a:extLst>
              <a:ext uri="{FF2B5EF4-FFF2-40B4-BE49-F238E27FC236}">
                <a16:creationId xmlns:a16="http://schemas.microsoft.com/office/drawing/2014/main" id="{88529B92-B6E2-A445-985A-AFFAA0467118}"/>
              </a:ext>
            </a:extLst>
          </p:cNvPr>
          <p:cNvGrpSpPr/>
          <p:nvPr/>
        </p:nvGrpSpPr>
        <p:grpSpPr>
          <a:xfrm rot="20289339" flipH="1">
            <a:off x="3274143" y="2544248"/>
            <a:ext cx="2802017" cy="2431474"/>
            <a:chOff x="5988676" y="1342432"/>
            <a:chExt cx="2802017" cy="2431474"/>
          </a:xfrm>
        </p:grpSpPr>
        <p:cxnSp>
          <p:nvCxnSpPr>
            <p:cNvPr id="82" name="Straight Connector 81">
              <a:extLst>
                <a:ext uri="{FF2B5EF4-FFF2-40B4-BE49-F238E27FC236}">
                  <a16:creationId xmlns:a16="http://schemas.microsoft.com/office/drawing/2014/main" id="{4F867F9B-F636-E245-8C08-B45FCBEADDDF}"/>
                </a:ext>
              </a:extLst>
            </p:cNvPr>
            <p:cNvCxnSpPr>
              <a:cxnSpLocks/>
            </p:cNvCxnSpPr>
            <p:nvPr/>
          </p:nvCxnSpPr>
          <p:spPr>
            <a:xfrm rot="16025038" flipH="1">
              <a:off x="6929294" y="1405598"/>
              <a:ext cx="686196" cy="559863"/>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41CB946D-39EF-5342-BA23-7805BFC6B929}"/>
                </a:ext>
              </a:extLst>
            </p:cNvPr>
            <p:cNvCxnSpPr>
              <a:cxnSpLocks/>
            </p:cNvCxnSpPr>
            <p:nvPr/>
          </p:nvCxnSpPr>
          <p:spPr>
            <a:xfrm rot="16025038">
              <a:off x="7954869" y="1409391"/>
              <a:ext cx="178083" cy="960414"/>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C3F868D3-D098-CC48-B9B7-BB5477475A54}"/>
                </a:ext>
              </a:extLst>
            </p:cNvPr>
            <p:cNvCxnSpPr>
              <a:cxnSpLocks/>
            </p:cNvCxnSpPr>
            <p:nvPr/>
          </p:nvCxnSpPr>
          <p:spPr>
            <a:xfrm>
              <a:off x="8518967" y="1765226"/>
              <a:ext cx="266218" cy="689166"/>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F784417-27D9-FC49-A47C-81DB642C629F}"/>
                </a:ext>
              </a:extLst>
            </p:cNvPr>
            <p:cNvCxnSpPr>
              <a:cxnSpLocks/>
            </p:cNvCxnSpPr>
            <p:nvPr/>
          </p:nvCxnSpPr>
          <p:spPr>
            <a:xfrm flipH="1">
              <a:off x="7818419" y="2448884"/>
              <a:ext cx="972274" cy="810227"/>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56E0AB66-EED6-D84C-BB2F-DA3C72C5E7ED}"/>
                </a:ext>
              </a:extLst>
            </p:cNvPr>
            <p:cNvCxnSpPr>
              <a:cxnSpLocks/>
            </p:cNvCxnSpPr>
            <p:nvPr/>
          </p:nvCxnSpPr>
          <p:spPr>
            <a:xfrm>
              <a:off x="7818419" y="3243115"/>
              <a:ext cx="150471" cy="306731"/>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7A6CCF1-EB44-BB40-93E2-E476CB92F69E}"/>
                </a:ext>
              </a:extLst>
            </p:cNvPr>
            <p:cNvCxnSpPr>
              <a:cxnSpLocks/>
            </p:cNvCxnSpPr>
            <p:nvPr/>
          </p:nvCxnSpPr>
          <p:spPr>
            <a:xfrm flipH="1">
              <a:off x="6487051" y="3539357"/>
              <a:ext cx="1475772" cy="234549"/>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01437A57-1AE3-AB44-AF3B-7C61907D6993}"/>
                </a:ext>
              </a:extLst>
            </p:cNvPr>
            <p:cNvCxnSpPr>
              <a:cxnSpLocks/>
            </p:cNvCxnSpPr>
            <p:nvPr/>
          </p:nvCxnSpPr>
          <p:spPr>
            <a:xfrm flipH="1">
              <a:off x="6480984" y="3396480"/>
              <a:ext cx="544394" cy="377426"/>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9727AA3F-0523-BC4A-93A4-825CC14DE9E2}"/>
                </a:ext>
              </a:extLst>
            </p:cNvPr>
            <p:cNvCxnSpPr>
              <a:cxnSpLocks/>
            </p:cNvCxnSpPr>
            <p:nvPr/>
          </p:nvCxnSpPr>
          <p:spPr>
            <a:xfrm flipH="1">
              <a:off x="6292554" y="3396480"/>
              <a:ext cx="732824" cy="182500"/>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49F7431E-A1F8-7E4F-AF40-B606EA14346F}"/>
                </a:ext>
              </a:extLst>
            </p:cNvPr>
            <p:cNvCxnSpPr>
              <a:cxnSpLocks/>
            </p:cNvCxnSpPr>
            <p:nvPr/>
          </p:nvCxnSpPr>
          <p:spPr>
            <a:xfrm rot="16025038" flipV="1">
              <a:off x="5841860" y="3150659"/>
              <a:ext cx="621689" cy="248395"/>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73547EDA-3CFA-C446-B346-B03DBC671179}"/>
                </a:ext>
              </a:extLst>
            </p:cNvPr>
            <p:cNvCxnSpPr>
              <a:cxnSpLocks/>
            </p:cNvCxnSpPr>
            <p:nvPr/>
          </p:nvCxnSpPr>
          <p:spPr>
            <a:xfrm rot="16025038">
              <a:off x="6026019" y="2346962"/>
              <a:ext cx="555796" cy="630482"/>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980A1C3C-8D5D-3743-A2CC-151465022DF5}"/>
                </a:ext>
              </a:extLst>
            </p:cNvPr>
            <p:cNvCxnSpPr>
              <a:cxnSpLocks/>
            </p:cNvCxnSpPr>
            <p:nvPr/>
          </p:nvCxnSpPr>
          <p:spPr>
            <a:xfrm rot="16025038" flipH="1">
              <a:off x="6228349" y="2022059"/>
              <a:ext cx="342476" cy="393136"/>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7915BB4-4E9A-FE4D-AB1D-4D614319888A}"/>
                </a:ext>
              </a:extLst>
            </p:cNvPr>
            <p:cNvCxnSpPr>
              <a:cxnSpLocks/>
            </p:cNvCxnSpPr>
            <p:nvPr/>
          </p:nvCxnSpPr>
          <p:spPr>
            <a:xfrm rot="16025038" flipH="1" flipV="1">
              <a:off x="6324860" y="1732877"/>
              <a:ext cx="184944" cy="457270"/>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45147B2-1682-4B46-A814-1ADCBB5EF33E}"/>
                </a:ext>
              </a:extLst>
            </p:cNvPr>
            <p:cNvCxnSpPr>
              <a:cxnSpLocks/>
            </p:cNvCxnSpPr>
            <p:nvPr/>
          </p:nvCxnSpPr>
          <p:spPr>
            <a:xfrm rot="16025038" flipH="1" flipV="1">
              <a:off x="6429090" y="1572503"/>
              <a:ext cx="497110" cy="97312"/>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99BBA86D-3B1C-6944-B5D2-242EE0C75CA6}"/>
                </a:ext>
              </a:extLst>
            </p:cNvPr>
            <p:cNvCxnSpPr>
              <a:cxnSpLocks/>
            </p:cNvCxnSpPr>
            <p:nvPr/>
          </p:nvCxnSpPr>
          <p:spPr>
            <a:xfrm rot="16025038" flipH="1" flipV="1">
              <a:off x="6845885" y="1226964"/>
              <a:ext cx="0" cy="283464"/>
            </a:xfrm>
            <a:prstGeom prst="line">
              <a:avLst/>
            </a:prstGeom>
            <a:ln w="28575">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9919965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9D3B013-9199-3743-A386-0A345FECC244}"/>
              </a:ext>
            </a:extLst>
          </p:cNvPr>
          <p:cNvSpPr>
            <a:spLocks noChangeAspect="1"/>
          </p:cNvSpPr>
          <p:nvPr/>
        </p:nvSpPr>
        <p:spPr>
          <a:xfrm>
            <a:off x="1492471" y="2406872"/>
            <a:ext cx="3657600" cy="3657600"/>
          </a:xfrm>
          <a:prstGeom prst="rect">
            <a:avLst/>
          </a:prstGeom>
          <a:noFill/>
          <a:ln w="1905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402571C-E80F-BE47-B033-84197F9F97AB}"/>
              </a:ext>
            </a:extLst>
          </p:cNvPr>
          <p:cNvSpPr/>
          <p:nvPr/>
        </p:nvSpPr>
        <p:spPr>
          <a:xfrm>
            <a:off x="1492472" y="2406873"/>
            <a:ext cx="3657599" cy="3657599"/>
          </a:xfrm>
          <a:prstGeom prst="ellipse">
            <a:avLst/>
          </a:prstGeom>
          <a:solidFill>
            <a:schemeClr val="accent3">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5387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B71647-BA2E-7F43-A9D7-AF4B602CDA2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l="3436" t="20732" r="3347" b="17920"/>
          <a:stretch/>
        </p:blipFill>
        <p:spPr>
          <a:xfrm>
            <a:off x="2377440" y="1382932"/>
            <a:ext cx="6217920" cy="4092139"/>
          </a:xfrm>
          <a:prstGeom prst="rect">
            <a:avLst/>
          </a:prstGeom>
        </p:spPr>
      </p:pic>
      <p:pic>
        <p:nvPicPr>
          <p:cNvPr id="3" name="Picture 2">
            <a:extLst>
              <a:ext uri="{FF2B5EF4-FFF2-40B4-BE49-F238E27FC236}">
                <a16:creationId xmlns:a16="http://schemas.microsoft.com/office/drawing/2014/main" id="{7C65573D-D927-A34A-AE77-97EBF98401EF}"/>
              </a:ext>
            </a:extLst>
          </p:cNvPr>
          <p:cNvPicPr>
            <a:picLocks noChangeAspect="1"/>
          </p:cNvPicPr>
          <p:nvPr/>
        </p:nvPicPr>
        <p:blipFill rotWithShape="1">
          <a:blip r:embed="rId5"/>
          <a:srcRect l="18378" t="6549" r="21205" b="7220"/>
          <a:stretch/>
        </p:blipFill>
        <p:spPr>
          <a:xfrm>
            <a:off x="5614653" y="1726233"/>
            <a:ext cx="2859578" cy="3748836"/>
          </a:xfrm>
          <a:prstGeom prst="rect">
            <a:avLst/>
          </a:prstGeom>
        </p:spPr>
      </p:pic>
    </p:spTree>
    <p:extLst>
      <p:ext uri="{BB962C8B-B14F-4D97-AF65-F5344CB8AC3E}">
        <p14:creationId xmlns:p14="http://schemas.microsoft.com/office/powerpoint/2010/main" val="42907872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A27972DB-9B23-6348-AC96-021CEC459E88}"/>
              </a:ext>
            </a:extLst>
          </p:cNvPr>
          <p:cNvGrpSpPr>
            <a:grpSpLocks noChangeAspect="1"/>
          </p:cNvGrpSpPr>
          <p:nvPr/>
        </p:nvGrpSpPr>
        <p:grpSpPr>
          <a:xfrm>
            <a:off x="2469931" y="1418896"/>
            <a:ext cx="3657600" cy="3657600"/>
            <a:chOff x="1345324" y="2154620"/>
            <a:chExt cx="2743200" cy="2743200"/>
          </a:xfrm>
        </p:grpSpPr>
        <p:sp>
          <p:nvSpPr>
            <p:cNvPr id="4" name="Cube 3">
              <a:extLst>
                <a:ext uri="{FF2B5EF4-FFF2-40B4-BE49-F238E27FC236}">
                  <a16:creationId xmlns:a16="http://schemas.microsoft.com/office/drawing/2014/main" id="{8439D051-D97C-754B-B8C6-F71A5B59BC14}"/>
                </a:ext>
              </a:extLst>
            </p:cNvPr>
            <p:cNvSpPr/>
            <p:nvPr/>
          </p:nvSpPr>
          <p:spPr>
            <a:xfrm>
              <a:off x="1345324" y="2154620"/>
              <a:ext cx="2743200" cy="2743200"/>
            </a:xfrm>
            <a:prstGeom prst="cube">
              <a:avLst/>
            </a:prstGeom>
            <a:noFill/>
            <a:ln w="1905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ube 4">
              <a:extLst>
                <a:ext uri="{FF2B5EF4-FFF2-40B4-BE49-F238E27FC236}">
                  <a16:creationId xmlns:a16="http://schemas.microsoft.com/office/drawing/2014/main" id="{1FC75D1F-3020-9945-8416-2B244CE95D7D}"/>
                </a:ext>
              </a:extLst>
            </p:cNvPr>
            <p:cNvSpPr/>
            <p:nvPr/>
          </p:nvSpPr>
          <p:spPr>
            <a:xfrm flipH="1" flipV="1">
              <a:off x="1345324" y="2154620"/>
              <a:ext cx="2743200" cy="2743200"/>
            </a:xfrm>
            <a:prstGeom prst="cube">
              <a:avLst/>
            </a:prstGeom>
            <a:noFill/>
            <a:ln w="19050">
              <a:solidFill>
                <a:schemeClr val="accent2">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Oval 6">
            <a:extLst>
              <a:ext uri="{FF2B5EF4-FFF2-40B4-BE49-F238E27FC236}">
                <a16:creationId xmlns:a16="http://schemas.microsoft.com/office/drawing/2014/main" id="{74483F1C-B5F1-604E-AF0A-9E29E299AEA3}"/>
              </a:ext>
            </a:extLst>
          </p:cNvPr>
          <p:cNvSpPr>
            <a:spLocks noChangeAspect="1"/>
          </p:cNvSpPr>
          <p:nvPr/>
        </p:nvSpPr>
        <p:spPr>
          <a:xfrm>
            <a:off x="2906112" y="1807781"/>
            <a:ext cx="2890345" cy="2890345"/>
          </a:xfrm>
          <a:prstGeom prst="ellipse">
            <a:avLst/>
          </a:prstGeom>
          <a:solidFill>
            <a:schemeClr val="accent3">
              <a:lumMod val="60000"/>
              <a:lumOff val="40000"/>
            </a:schemeClr>
          </a:solidFill>
          <a:ln w="28575" cmpd="sng">
            <a:solidFill>
              <a:schemeClr val="accent3"/>
            </a:solidFill>
            <a:prstDash val="dash"/>
          </a:ln>
          <a:effectLst/>
          <a:scene3d>
            <a:camera prst="orthographicFront"/>
            <a:lightRig rig="threePt" dir="t"/>
          </a:scene3d>
          <a:sp3d prstMaterial="clear">
            <a:bevelT w="685800" h="685800"/>
            <a:bevelB w="685800" h="685800"/>
          </a:sp3d>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1627497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CB402FB-43E1-9748-BFE7-2E50A8D0141B}"/>
              </a:ext>
            </a:extLst>
          </p:cNvPr>
          <p:cNvSpPr>
            <a:spLocks noChangeAspect="1"/>
          </p:cNvSpPr>
          <p:nvPr/>
        </p:nvSpPr>
        <p:spPr>
          <a:xfrm>
            <a:off x="1492471" y="2406872"/>
            <a:ext cx="3657600" cy="3657600"/>
          </a:xfrm>
          <a:prstGeom prst="rect">
            <a:avLst/>
          </a:prstGeom>
          <a:noFill/>
          <a:ln w="1905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3464B7A4-32CD-224F-967B-C9BE8DBE5CFE}"/>
              </a:ext>
            </a:extLst>
          </p:cNvPr>
          <p:cNvSpPr/>
          <p:nvPr/>
        </p:nvSpPr>
        <p:spPr>
          <a:xfrm>
            <a:off x="1492472" y="2406873"/>
            <a:ext cx="3657599" cy="3657599"/>
          </a:xfrm>
          <a:prstGeom prst="ellipse">
            <a:avLst/>
          </a:prstGeom>
          <a:solidFill>
            <a:schemeClr val="accent3">
              <a:lumMod val="20000"/>
              <a:lumOff val="80000"/>
            </a:schemeClr>
          </a:solidFill>
          <a:ln w="1905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5D3F5CED-DCAE-7448-A4EC-C10BF8E639F6}"/>
              </a:ext>
            </a:extLst>
          </p:cNvPr>
          <p:cNvGrpSpPr>
            <a:grpSpLocks noChangeAspect="1"/>
          </p:cNvGrpSpPr>
          <p:nvPr/>
        </p:nvGrpSpPr>
        <p:grpSpPr>
          <a:xfrm>
            <a:off x="7041932" y="2406870"/>
            <a:ext cx="3657600" cy="3657600"/>
            <a:chOff x="1345324" y="2154620"/>
            <a:chExt cx="2743200" cy="2743200"/>
          </a:xfrm>
        </p:grpSpPr>
        <p:sp>
          <p:nvSpPr>
            <p:cNvPr id="7" name="Cube 6">
              <a:extLst>
                <a:ext uri="{FF2B5EF4-FFF2-40B4-BE49-F238E27FC236}">
                  <a16:creationId xmlns:a16="http://schemas.microsoft.com/office/drawing/2014/main" id="{00CA7AB0-B580-1B44-8F85-00E1D9610D15}"/>
                </a:ext>
              </a:extLst>
            </p:cNvPr>
            <p:cNvSpPr/>
            <p:nvPr/>
          </p:nvSpPr>
          <p:spPr>
            <a:xfrm>
              <a:off x="1345324" y="2154620"/>
              <a:ext cx="2743200" cy="2743200"/>
            </a:xfrm>
            <a:prstGeom prst="cube">
              <a:avLst/>
            </a:prstGeom>
            <a:noFill/>
            <a:ln w="1905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a:extLst>
                <a:ext uri="{FF2B5EF4-FFF2-40B4-BE49-F238E27FC236}">
                  <a16:creationId xmlns:a16="http://schemas.microsoft.com/office/drawing/2014/main" id="{622F1A47-AF6F-F14E-A5FE-D128E68F38B4}"/>
                </a:ext>
              </a:extLst>
            </p:cNvPr>
            <p:cNvSpPr/>
            <p:nvPr/>
          </p:nvSpPr>
          <p:spPr>
            <a:xfrm flipH="1" flipV="1">
              <a:off x="1345324" y="2154620"/>
              <a:ext cx="2743200" cy="2743200"/>
            </a:xfrm>
            <a:prstGeom prst="cube">
              <a:avLst/>
            </a:prstGeom>
            <a:noFill/>
            <a:ln w="19050">
              <a:solidFill>
                <a:schemeClr val="accent2">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Oval 8">
            <a:extLst>
              <a:ext uri="{FF2B5EF4-FFF2-40B4-BE49-F238E27FC236}">
                <a16:creationId xmlns:a16="http://schemas.microsoft.com/office/drawing/2014/main" id="{338E6729-72BD-8A40-9F8D-AC78558C8DEF}"/>
              </a:ext>
            </a:extLst>
          </p:cNvPr>
          <p:cNvSpPr>
            <a:spLocks noChangeAspect="1"/>
          </p:cNvSpPr>
          <p:nvPr/>
        </p:nvSpPr>
        <p:spPr>
          <a:xfrm>
            <a:off x="7478113" y="2795755"/>
            <a:ext cx="2890345" cy="2890345"/>
          </a:xfrm>
          <a:prstGeom prst="ellipse">
            <a:avLst/>
          </a:prstGeom>
          <a:solidFill>
            <a:schemeClr val="accent3">
              <a:lumMod val="60000"/>
              <a:lumOff val="40000"/>
            </a:schemeClr>
          </a:solidFill>
          <a:ln w="28575" cmpd="sng">
            <a:solidFill>
              <a:schemeClr val="accent3"/>
            </a:solidFill>
            <a:prstDash val="dash"/>
          </a:ln>
          <a:effectLst/>
          <a:scene3d>
            <a:camera prst="orthographicFront"/>
            <a:lightRig rig="threePt" dir="t"/>
          </a:scene3d>
          <a:sp3d prstMaterial="clear">
            <a:bevelT w="685800" h="685800"/>
            <a:bevelB w="685800" h="685800"/>
          </a:sp3d>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6665607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87CB99BB-0E6F-9448-BAC0-E78C01F34C6B}"/>
              </a:ext>
            </a:extLst>
          </p:cNvPr>
          <p:cNvGraphicFramePr>
            <a:graphicFrameLocks/>
          </p:cNvGraphicFramePr>
          <p:nvPr>
            <p:extLst>
              <p:ext uri="{D42A27DB-BD31-4B8C-83A1-F6EECF244321}">
                <p14:modId xmlns:p14="http://schemas.microsoft.com/office/powerpoint/2010/main" val="2868188407"/>
              </p:ext>
            </p:extLst>
          </p:nvPr>
        </p:nvGraphicFramePr>
        <p:xfrm>
          <a:off x="2625262" y="572121"/>
          <a:ext cx="6941479" cy="571376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04515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87CB99BB-0E6F-9448-BAC0-E78C01F34C6B}"/>
              </a:ext>
            </a:extLst>
          </p:cNvPr>
          <p:cNvGraphicFramePr>
            <a:graphicFrameLocks/>
          </p:cNvGraphicFramePr>
          <p:nvPr>
            <p:extLst>
              <p:ext uri="{D42A27DB-BD31-4B8C-83A1-F6EECF244321}">
                <p14:modId xmlns:p14="http://schemas.microsoft.com/office/powerpoint/2010/main" val="3563864440"/>
              </p:ext>
            </p:extLst>
          </p:nvPr>
        </p:nvGraphicFramePr>
        <p:xfrm>
          <a:off x="2625262" y="572121"/>
          <a:ext cx="6941479" cy="5713761"/>
        </p:xfrm>
        <a:graphic>
          <a:graphicData uri="http://schemas.openxmlformats.org/drawingml/2006/chart">
            <c:chart xmlns:c="http://schemas.openxmlformats.org/drawingml/2006/chart" xmlns:r="http://schemas.openxmlformats.org/officeDocument/2006/relationships" r:id="rId2"/>
          </a:graphicData>
        </a:graphic>
      </p:graphicFrame>
      <p:cxnSp>
        <p:nvCxnSpPr>
          <p:cNvPr id="7" name="Straight Connector 6">
            <a:extLst>
              <a:ext uri="{FF2B5EF4-FFF2-40B4-BE49-F238E27FC236}">
                <a16:creationId xmlns:a16="http://schemas.microsoft.com/office/drawing/2014/main" id="{6A248D8B-DA9F-3241-9296-C86716D2B22F}"/>
              </a:ext>
            </a:extLst>
          </p:cNvPr>
          <p:cNvCxnSpPr/>
          <p:nvPr/>
        </p:nvCxnSpPr>
        <p:spPr>
          <a:xfrm flipV="1">
            <a:off x="4965541" y="1967696"/>
            <a:ext cx="4352081" cy="3518704"/>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16987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40CEAC1-618E-C847-8A8D-C20B99230DE2}"/>
              </a:ext>
            </a:extLst>
          </p:cNvPr>
          <p:cNvCxnSpPr/>
          <p:nvPr/>
        </p:nvCxnSpPr>
        <p:spPr>
          <a:xfrm flipV="1">
            <a:off x="2905247" y="1261641"/>
            <a:ext cx="4352081" cy="3518704"/>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E03FBCAC-63C2-C44A-BA76-AF42623E8C61}"/>
              </a:ext>
            </a:extLst>
          </p:cNvPr>
          <p:cNvSpPr>
            <a:spLocks noChangeAspect="1"/>
          </p:cNvSpPr>
          <p:nvPr/>
        </p:nvSpPr>
        <p:spPr>
          <a:xfrm>
            <a:off x="3968693" y="2038594"/>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5F0D91E-0118-8E41-BAE5-CB7B7EC39AB4}"/>
              </a:ext>
            </a:extLst>
          </p:cNvPr>
          <p:cNvSpPr>
            <a:spLocks noChangeAspect="1"/>
          </p:cNvSpPr>
          <p:nvPr/>
        </p:nvSpPr>
        <p:spPr>
          <a:xfrm>
            <a:off x="7072133" y="1782504"/>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6258C46-B0B7-A442-85A6-2B6C8329427D}"/>
              </a:ext>
            </a:extLst>
          </p:cNvPr>
          <p:cNvSpPr>
            <a:spLocks noChangeAspect="1"/>
          </p:cNvSpPr>
          <p:nvPr/>
        </p:nvSpPr>
        <p:spPr>
          <a:xfrm>
            <a:off x="6167377" y="1302155"/>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F49DF28C-6E4E-3644-BA83-6BB029D46C04}"/>
              </a:ext>
            </a:extLst>
          </p:cNvPr>
          <p:cNvSpPr>
            <a:spLocks noChangeAspect="1"/>
          </p:cNvSpPr>
          <p:nvPr/>
        </p:nvSpPr>
        <p:spPr>
          <a:xfrm>
            <a:off x="5222868" y="3617366"/>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68B97C2-38DD-4C48-BFB1-51263894D965}"/>
              </a:ext>
            </a:extLst>
          </p:cNvPr>
          <p:cNvSpPr>
            <a:spLocks noChangeAspect="1"/>
          </p:cNvSpPr>
          <p:nvPr/>
        </p:nvSpPr>
        <p:spPr>
          <a:xfrm>
            <a:off x="6035191" y="3243807"/>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87127F2-B923-0D4E-BEC4-9FB462EED159}"/>
              </a:ext>
            </a:extLst>
          </p:cNvPr>
          <p:cNvSpPr>
            <a:spLocks noChangeAspect="1"/>
          </p:cNvSpPr>
          <p:nvPr/>
        </p:nvSpPr>
        <p:spPr>
          <a:xfrm>
            <a:off x="4988689" y="2212696"/>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C9EB7EE-6E07-5549-B95B-382A9E45DAD9}"/>
              </a:ext>
            </a:extLst>
          </p:cNvPr>
          <p:cNvSpPr>
            <a:spLocks noChangeAspect="1"/>
          </p:cNvSpPr>
          <p:nvPr/>
        </p:nvSpPr>
        <p:spPr>
          <a:xfrm>
            <a:off x="4423459" y="4687749"/>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50FC8E61-8C83-3F46-907F-10C77A64A1C3}"/>
              </a:ext>
            </a:extLst>
          </p:cNvPr>
          <p:cNvSpPr>
            <a:spLocks noChangeAspect="1"/>
          </p:cNvSpPr>
          <p:nvPr/>
        </p:nvSpPr>
        <p:spPr>
          <a:xfrm>
            <a:off x="3348943" y="3406818"/>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44355BDC-66E8-F442-9D84-E894BAFFA448}"/>
              </a:ext>
            </a:extLst>
          </p:cNvPr>
          <p:cNvCxnSpPr>
            <a:cxnSpLocks/>
          </p:cNvCxnSpPr>
          <p:nvPr/>
        </p:nvCxnSpPr>
        <p:spPr>
          <a:xfrm flipV="1">
            <a:off x="3441538" y="3592013"/>
            <a:ext cx="0" cy="715701"/>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35905FD-8A62-1D4F-BAE5-39652E04C5EA}"/>
              </a:ext>
            </a:extLst>
          </p:cNvPr>
          <p:cNvCxnSpPr>
            <a:cxnSpLocks/>
          </p:cNvCxnSpPr>
          <p:nvPr/>
        </p:nvCxnSpPr>
        <p:spPr>
          <a:xfrm flipV="1">
            <a:off x="4061288" y="2283589"/>
            <a:ext cx="0" cy="1474808"/>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D90B6E2-A43E-FF4B-BF32-DBE557CF0DAD}"/>
              </a:ext>
            </a:extLst>
          </p:cNvPr>
          <p:cNvCxnSpPr>
            <a:cxnSpLocks/>
          </p:cNvCxnSpPr>
          <p:nvPr/>
        </p:nvCxnSpPr>
        <p:spPr>
          <a:xfrm flipV="1">
            <a:off x="4516054" y="3510988"/>
            <a:ext cx="0" cy="1111172"/>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50D4C2E-8E7D-C440-83BB-5290B295050F}"/>
              </a:ext>
            </a:extLst>
          </p:cNvPr>
          <p:cNvCxnSpPr>
            <a:cxnSpLocks/>
          </p:cNvCxnSpPr>
          <p:nvPr/>
        </p:nvCxnSpPr>
        <p:spPr>
          <a:xfrm flipV="1">
            <a:off x="5081284" y="2397889"/>
            <a:ext cx="0" cy="623104"/>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6E9CE7A-4B63-BD42-8583-C897875F1572}"/>
              </a:ext>
            </a:extLst>
          </p:cNvPr>
          <p:cNvCxnSpPr>
            <a:cxnSpLocks/>
          </p:cNvCxnSpPr>
          <p:nvPr/>
        </p:nvCxnSpPr>
        <p:spPr>
          <a:xfrm flipV="1">
            <a:off x="5306595" y="2887853"/>
            <a:ext cx="0" cy="701243"/>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FBADF85-AF36-0D4C-B1F3-75466A6BF07F}"/>
              </a:ext>
            </a:extLst>
          </p:cNvPr>
          <p:cNvCxnSpPr>
            <a:cxnSpLocks/>
          </p:cNvCxnSpPr>
          <p:nvPr/>
        </p:nvCxnSpPr>
        <p:spPr>
          <a:xfrm flipV="1">
            <a:off x="6127785" y="2159496"/>
            <a:ext cx="0" cy="1051936"/>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4ED651E-648A-8744-AF4C-CD89CF40469C}"/>
              </a:ext>
            </a:extLst>
          </p:cNvPr>
          <p:cNvCxnSpPr>
            <a:cxnSpLocks/>
          </p:cNvCxnSpPr>
          <p:nvPr/>
        </p:nvCxnSpPr>
        <p:spPr>
          <a:xfrm flipV="1">
            <a:off x="6259972" y="1525152"/>
            <a:ext cx="0" cy="486531"/>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56A24F1-CA13-7F4E-AB8E-74517484D58A}"/>
              </a:ext>
            </a:extLst>
          </p:cNvPr>
          <p:cNvCxnSpPr>
            <a:cxnSpLocks/>
          </p:cNvCxnSpPr>
          <p:nvPr/>
        </p:nvCxnSpPr>
        <p:spPr>
          <a:xfrm flipV="1">
            <a:off x="7164728" y="1354279"/>
            <a:ext cx="0" cy="414136"/>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217129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40CEAC1-618E-C847-8A8D-C20B99230DE2}"/>
              </a:ext>
            </a:extLst>
          </p:cNvPr>
          <p:cNvCxnSpPr/>
          <p:nvPr/>
        </p:nvCxnSpPr>
        <p:spPr>
          <a:xfrm flipV="1">
            <a:off x="2905247" y="1261641"/>
            <a:ext cx="4352081" cy="3518704"/>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E03FBCAC-63C2-C44A-BA76-AF42623E8C61}"/>
              </a:ext>
            </a:extLst>
          </p:cNvPr>
          <p:cNvSpPr>
            <a:spLocks noChangeAspect="1"/>
          </p:cNvSpPr>
          <p:nvPr/>
        </p:nvSpPr>
        <p:spPr>
          <a:xfrm>
            <a:off x="3968693" y="2038594"/>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5F0D91E-0118-8E41-BAE5-CB7B7EC39AB4}"/>
              </a:ext>
            </a:extLst>
          </p:cNvPr>
          <p:cNvSpPr>
            <a:spLocks noChangeAspect="1"/>
          </p:cNvSpPr>
          <p:nvPr/>
        </p:nvSpPr>
        <p:spPr>
          <a:xfrm>
            <a:off x="7072133" y="1782504"/>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6258C46-B0B7-A442-85A6-2B6C8329427D}"/>
              </a:ext>
            </a:extLst>
          </p:cNvPr>
          <p:cNvSpPr>
            <a:spLocks noChangeAspect="1"/>
          </p:cNvSpPr>
          <p:nvPr/>
        </p:nvSpPr>
        <p:spPr>
          <a:xfrm>
            <a:off x="6167377" y="1302155"/>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F49DF28C-6E4E-3644-BA83-6BB029D46C04}"/>
              </a:ext>
            </a:extLst>
          </p:cNvPr>
          <p:cNvSpPr>
            <a:spLocks noChangeAspect="1"/>
          </p:cNvSpPr>
          <p:nvPr/>
        </p:nvSpPr>
        <p:spPr>
          <a:xfrm>
            <a:off x="5222868" y="3617366"/>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68B97C2-38DD-4C48-BFB1-51263894D965}"/>
              </a:ext>
            </a:extLst>
          </p:cNvPr>
          <p:cNvSpPr>
            <a:spLocks noChangeAspect="1"/>
          </p:cNvSpPr>
          <p:nvPr/>
        </p:nvSpPr>
        <p:spPr>
          <a:xfrm>
            <a:off x="6035191" y="3243807"/>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87127F2-B923-0D4E-BEC4-9FB462EED159}"/>
              </a:ext>
            </a:extLst>
          </p:cNvPr>
          <p:cNvSpPr>
            <a:spLocks noChangeAspect="1"/>
          </p:cNvSpPr>
          <p:nvPr/>
        </p:nvSpPr>
        <p:spPr>
          <a:xfrm>
            <a:off x="4988689" y="2212696"/>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C9EB7EE-6E07-5549-B95B-382A9E45DAD9}"/>
              </a:ext>
            </a:extLst>
          </p:cNvPr>
          <p:cNvSpPr>
            <a:spLocks noChangeAspect="1"/>
          </p:cNvSpPr>
          <p:nvPr/>
        </p:nvSpPr>
        <p:spPr>
          <a:xfrm>
            <a:off x="4423459" y="4687749"/>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50FC8E61-8C83-3F46-907F-10C77A64A1C3}"/>
              </a:ext>
            </a:extLst>
          </p:cNvPr>
          <p:cNvSpPr>
            <a:spLocks noChangeAspect="1"/>
          </p:cNvSpPr>
          <p:nvPr/>
        </p:nvSpPr>
        <p:spPr>
          <a:xfrm>
            <a:off x="3348943" y="3406818"/>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44355BDC-66E8-F442-9D84-E894BAFFA448}"/>
              </a:ext>
            </a:extLst>
          </p:cNvPr>
          <p:cNvCxnSpPr>
            <a:cxnSpLocks/>
          </p:cNvCxnSpPr>
          <p:nvPr/>
        </p:nvCxnSpPr>
        <p:spPr>
          <a:xfrm flipH="1">
            <a:off x="3534136" y="3496495"/>
            <a:ext cx="859000" cy="2918"/>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1A0F97E-9E4B-354D-B700-8CA219647669}"/>
              </a:ext>
            </a:extLst>
          </p:cNvPr>
          <p:cNvCxnSpPr>
            <a:cxnSpLocks/>
          </p:cNvCxnSpPr>
          <p:nvPr/>
        </p:nvCxnSpPr>
        <p:spPr>
          <a:xfrm flipH="1">
            <a:off x="3028950" y="4770662"/>
            <a:ext cx="1327322" cy="9682"/>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C1B99AF-177D-7D4E-90A3-5421BB09A2DE}"/>
              </a:ext>
            </a:extLst>
          </p:cNvPr>
          <p:cNvCxnSpPr>
            <a:cxnSpLocks/>
          </p:cNvCxnSpPr>
          <p:nvPr/>
        </p:nvCxnSpPr>
        <p:spPr>
          <a:xfrm flipH="1">
            <a:off x="4356272" y="3709961"/>
            <a:ext cx="817610"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277107F-A122-AB42-B6C3-83EBE7DDEC00}"/>
              </a:ext>
            </a:extLst>
          </p:cNvPr>
          <p:cNvCxnSpPr>
            <a:cxnSpLocks/>
          </p:cNvCxnSpPr>
          <p:nvPr/>
        </p:nvCxnSpPr>
        <p:spPr>
          <a:xfrm flipH="1">
            <a:off x="4765077" y="3342069"/>
            <a:ext cx="1230588"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74943F5-F206-C04D-B593-13109315FE59}"/>
              </a:ext>
            </a:extLst>
          </p:cNvPr>
          <p:cNvCxnSpPr>
            <a:cxnSpLocks/>
          </p:cNvCxnSpPr>
          <p:nvPr/>
        </p:nvCxnSpPr>
        <p:spPr>
          <a:xfrm flipH="1">
            <a:off x="4177475" y="2132364"/>
            <a:ext cx="1918527"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BFDA07B-9445-424E-8BE9-B95381B2C9F1}"/>
              </a:ext>
            </a:extLst>
          </p:cNvPr>
          <p:cNvCxnSpPr>
            <a:cxnSpLocks/>
          </p:cNvCxnSpPr>
          <p:nvPr/>
        </p:nvCxnSpPr>
        <p:spPr>
          <a:xfrm flipH="1">
            <a:off x="5173886" y="2305291"/>
            <a:ext cx="691135"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C305B4E-F5A8-9741-A734-46B866F6831D}"/>
              </a:ext>
            </a:extLst>
          </p:cNvPr>
          <p:cNvCxnSpPr>
            <a:cxnSpLocks/>
          </p:cNvCxnSpPr>
          <p:nvPr/>
        </p:nvCxnSpPr>
        <p:spPr>
          <a:xfrm flipH="1">
            <a:off x="6600827" y="1875099"/>
            <a:ext cx="442881"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FE6DC13-F6F3-1E45-9001-34F871CBBF6C}"/>
              </a:ext>
            </a:extLst>
          </p:cNvPr>
          <p:cNvCxnSpPr>
            <a:cxnSpLocks/>
          </p:cNvCxnSpPr>
          <p:nvPr/>
        </p:nvCxnSpPr>
        <p:spPr>
          <a:xfrm flipH="1">
            <a:off x="6379387" y="1407711"/>
            <a:ext cx="664321"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47172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40CEAC1-618E-C847-8A8D-C20B99230DE2}"/>
              </a:ext>
            </a:extLst>
          </p:cNvPr>
          <p:cNvCxnSpPr/>
          <p:nvPr/>
        </p:nvCxnSpPr>
        <p:spPr>
          <a:xfrm flipV="1">
            <a:off x="2905247" y="1261641"/>
            <a:ext cx="4352081" cy="3518704"/>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E03FBCAC-63C2-C44A-BA76-AF42623E8C61}"/>
              </a:ext>
            </a:extLst>
          </p:cNvPr>
          <p:cNvSpPr>
            <a:spLocks noChangeAspect="1"/>
          </p:cNvSpPr>
          <p:nvPr/>
        </p:nvSpPr>
        <p:spPr>
          <a:xfrm>
            <a:off x="3968693" y="2038594"/>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5F0D91E-0118-8E41-BAE5-CB7B7EC39AB4}"/>
              </a:ext>
            </a:extLst>
          </p:cNvPr>
          <p:cNvSpPr>
            <a:spLocks noChangeAspect="1"/>
          </p:cNvSpPr>
          <p:nvPr/>
        </p:nvSpPr>
        <p:spPr>
          <a:xfrm>
            <a:off x="7072133" y="1782504"/>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6258C46-B0B7-A442-85A6-2B6C8329427D}"/>
              </a:ext>
            </a:extLst>
          </p:cNvPr>
          <p:cNvSpPr>
            <a:spLocks noChangeAspect="1"/>
          </p:cNvSpPr>
          <p:nvPr/>
        </p:nvSpPr>
        <p:spPr>
          <a:xfrm>
            <a:off x="6167377" y="1302155"/>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F49DF28C-6E4E-3644-BA83-6BB029D46C04}"/>
              </a:ext>
            </a:extLst>
          </p:cNvPr>
          <p:cNvSpPr>
            <a:spLocks noChangeAspect="1"/>
          </p:cNvSpPr>
          <p:nvPr/>
        </p:nvSpPr>
        <p:spPr>
          <a:xfrm>
            <a:off x="5222868" y="3617366"/>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68B97C2-38DD-4C48-BFB1-51263894D965}"/>
              </a:ext>
            </a:extLst>
          </p:cNvPr>
          <p:cNvSpPr>
            <a:spLocks noChangeAspect="1"/>
          </p:cNvSpPr>
          <p:nvPr/>
        </p:nvSpPr>
        <p:spPr>
          <a:xfrm>
            <a:off x="6035191" y="3243807"/>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87127F2-B923-0D4E-BEC4-9FB462EED159}"/>
              </a:ext>
            </a:extLst>
          </p:cNvPr>
          <p:cNvSpPr>
            <a:spLocks noChangeAspect="1"/>
          </p:cNvSpPr>
          <p:nvPr/>
        </p:nvSpPr>
        <p:spPr>
          <a:xfrm>
            <a:off x="4988689" y="2212696"/>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C9EB7EE-6E07-5549-B95B-382A9E45DAD9}"/>
              </a:ext>
            </a:extLst>
          </p:cNvPr>
          <p:cNvSpPr>
            <a:spLocks noChangeAspect="1"/>
          </p:cNvSpPr>
          <p:nvPr/>
        </p:nvSpPr>
        <p:spPr>
          <a:xfrm>
            <a:off x="4423459" y="4687749"/>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50FC8E61-8C83-3F46-907F-10C77A64A1C3}"/>
              </a:ext>
            </a:extLst>
          </p:cNvPr>
          <p:cNvSpPr>
            <a:spLocks noChangeAspect="1"/>
          </p:cNvSpPr>
          <p:nvPr/>
        </p:nvSpPr>
        <p:spPr>
          <a:xfrm>
            <a:off x="3348943" y="3406818"/>
            <a:ext cx="185195" cy="185195"/>
          </a:xfrm>
          <a:prstGeom prst="ellipse">
            <a:avLst/>
          </a:prstGeom>
          <a:solidFill>
            <a:schemeClr val="bg1">
              <a:lumMod val="9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44355BDC-66E8-F442-9D84-E894BAFFA448}"/>
              </a:ext>
            </a:extLst>
          </p:cNvPr>
          <p:cNvCxnSpPr>
            <a:cxnSpLocks/>
          </p:cNvCxnSpPr>
          <p:nvPr/>
        </p:nvCxnSpPr>
        <p:spPr>
          <a:xfrm flipH="1">
            <a:off x="3534136" y="3496495"/>
            <a:ext cx="859000" cy="2918"/>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1A0F97E-9E4B-354D-B700-8CA219647669}"/>
              </a:ext>
            </a:extLst>
          </p:cNvPr>
          <p:cNvCxnSpPr>
            <a:cxnSpLocks/>
          </p:cNvCxnSpPr>
          <p:nvPr/>
        </p:nvCxnSpPr>
        <p:spPr>
          <a:xfrm flipH="1">
            <a:off x="3028950" y="4770662"/>
            <a:ext cx="1327322" cy="9682"/>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C1B99AF-177D-7D4E-90A3-5421BB09A2DE}"/>
              </a:ext>
            </a:extLst>
          </p:cNvPr>
          <p:cNvCxnSpPr>
            <a:cxnSpLocks/>
          </p:cNvCxnSpPr>
          <p:nvPr/>
        </p:nvCxnSpPr>
        <p:spPr>
          <a:xfrm flipH="1">
            <a:off x="4356272" y="3709961"/>
            <a:ext cx="817610"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277107F-A122-AB42-B6C3-83EBE7DDEC00}"/>
              </a:ext>
            </a:extLst>
          </p:cNvPr>
          <p:cNvCxnSpPr>
            <a:cxnSpLocks/>
          </p:cNvCxnSpPr>
          <p:nvPr/>
        </p:nvCxnSpPr>
        <p:spPr>
          <a:xfrm flipH="1">
            <a:off x="4765077" y="3342069"/>
            <a:ext cx="1230588"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74943F5-F206-C04D-B593-13109315FE59}"/>
              </a:ext>
            </a:extLst>
          </p:cNvPr>
          <p:cNvCxnSpPr>
            <a:cxnSpLocks/>
          </p:cNvCxnSpPr>
          <p:nvPr/>
        </p:nvCxnSpPr>
        <p:spPr>
          <a:xfrm flipH="1">
            <a:off x="4177475" y="2132364"/>
            <a:ext cx="1918527"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BFDA07B-9445-424E-8BE9-B95381B2C9F1}"/>
              </a:ext>
            </a:extLst>
          </p:cNvPr>
          <p:cNvCxnSpPr>
            <a:cxnSpLocks/>
          </p:cNvCxnSpPr>
          <p:nvPr/>
        </p:nvCxnSpPr>
        <p:spPr>
          <a:xfrm flipH="1">
            <a:off x="5173886" y="2305291"/>
            <a:ext cx="691135"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C305B4E-F5A8-9741-A734-46B866F6831D}"/>
              </a:ext>
            </a:extLst>
          </p:cNvPr>
          <p:cNvCxnSpPr>
            <a:cxnSpLocks/>
          </p:cNvCxnSpPr>
          <p:nvPr/>
        </p:nvCxnSpPr>
        <p:spPr>
          <a:xfrm flipH="1">
            <a:off x="6600827" y="1875099"/>
            <a:ext cx="442881"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FE6DC13-F6F3-1E45-9001-34F871CBBF6C}"/>
              </a:ext>
            </a:extLst>
          </p:cNvPr>
          <p:cNvCxnSpPr>
            <a:cxnSpLocks/>
          </p:cNvCxnSpPr>
          <p:nvPr/>
        </p:nvCxnSpPr>
        <p:spPr>
          <a:xfrm flipH="1">
            <a:off x="6379387" y="1407711"/>
            <a:ext cx="664321" cy="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4263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CAE5F4-9AFE-0A49-BFB7-57F103453CBA}"/>
              </a:ext>
            </a:extLst>
          </p:cNvPr>
          <p:cNvSpPr/>
          <p:nvPr/>
        </p:nvSpPr>
        <p:spPr>
          <a:xfrm>
            <a:off x="1514475" y="933990"/>
            <a:ext cx="9163050" cy="5810250"/>
          </a:xfrm>
          <a:prstGeom prst="rect">
            <a:avLst/>
          </a:prstGeom>
          <a:gradFill>
            <a:gsLst>
              <a:gs pos="0">
                <a:schemeClr val="accent1">
                  <a:lumMod val="5000"/>
                  <a:lumOff val="95000"/>
                </a:schemeClr>
              </a:gs>
              <a:gs pos="51000">
                <a:schemeClr val="accent1">
                  <a:lumMod val="45000"/>
                  <a:lumOff val="55000"/>
                </a:schemeClr>
              </a:gs>
              <a:gs pos="78000">
                <a:schemeClr val="accent1">
                  <a:lumMod val="45000"/>
                  <a:lumOff val="55000"/>
                </a:schemeClr>
              </a:gs>
              <a:gs pos="100000">
                <a:schemeClr val="accent1">
                  <a:lumMod val="30000"/>
                  <a:lumOff val="70000"/>
                </a:schemeClr>
              </a:gs>
            </a:gsLst>
            <a:lin ang="5400000" scaled="1"/>
          </a:gradFill>
          <a:ln>
            <a:noFill/>
          </a:ln>
          <a:effectLst>
            <a:outerShdw blurRad="50800" dist="38100" algn="l" rotWithShape="0">
              <a:prstClr val="black">
                <a:alpha val="40000"/>
              </a:prstClr>
            </a:outerShdw>
          </a:effectLst>
          <a:scene3d>
            <a:camera prst="orthographicFront">
              <a:rot lat="6600000" lon="14400000" rev="120000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D3360072-064D-DF42-A497-D47B5E798DDC}"/>
              </a:ext>
            </a:extLst>
          </p:cNvPr>
          <p:cNvSpPr>
            <a:spLocks noChangeAspect="1"/>
          </p:cNvSpPr>
          <p:nvPr/>
        </p:nvSpPr>
        <p:spPr>
          <a:xfrm>
            <a:off x="3661295" y="3345039"/>
            <a:ext cx="274320" cy="274320"/>
          </a:xfrm>
          <a:prstGeom prst="ellipse">
            <a:avLst/>
          </a:prstGeom>
          <a:solidFill>
            <a:schemeClr val="accent4"/>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BDAB5E2-B5E5-3D47-AB74-B4E09D1FB9F5}"/>
              </a:ext>
            </a:extLst>
          </p:cNvPr>
          <p:cNvSpPr>
            <a:spLocks noChangeAspect="1"/>
          </p:cNvSpPr>
          <p:nvPr/>
        </p:nvSpPr>
        <p:spPr>
          <a:xfrm>
            <a:off x="5393496" y="2494023"/>
            <a:ext cx="274320" cy="274320"/>
          </a:xfrm>
          <a:prstGeom prst="ellipse">
            <a:avLst/>
          </a:prstGeom>
          <a:solidFill>
            <a:schemeClr val="accent3"/>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FCC121C-28CA-BA4C-96D7-B8E853177847}"/>
              </a:ext>
            </a:extLst>
          </p:cNvPr>
          <p:cNvSpPr>
            <a:spLocks noChangeAspect="1"/>
          </p:cNvSpPr>
          <p:nvPr/>
        </p:nvSpPr>
        <p:spPr>
          <a:xfrm>
            <a:off x="5188629" y="4685613"/>
            <a:ext cx="274320" cy="274320"/>
          </a:xfrm>
          <a:prstGeom prst="ellipse">
            <a:avLst/>
          </a:prstGeom>
          <a:solidFill>
            <a:schemeClr val="accent2"/>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72C4F75-A874-2A43-BDB5-95308993688E}"/>
              </a:ext>
            </a:extLst>
          </p:cNvPr>
          <p:cNvSpPr>
            <a:spLocks noChangeAspect="1"/>
          </p:cNvSpPr>
          <p:nvPr/>
        </p:nvSpPr>
        <p:spPr>
          <a:xfrm>
            <a:off x="6727119" y="5513145"/>
            <a:ext cx="274320" cy="274320"/>
          </a:xfrm>
          <a:prstGeom prst="ellipse">
            <a:avLst/>
          </a:prstGeom>
          <a:solidFill>
            <a:schemeClr val="accent6"/>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4763D83-3498-E64C-9199-E9004E7044ED}"/>
              </a:ext>
            </a:extLst>
          </p:cNvPr>
          <p:cNvSpPr>
            <a:spLocks noChangeAspect="1"/>
          </p:cNvSpPr>
          <p:nvPr/>
        </p:nvSpPr>
        <p:spPr>
          <a:xfrm>
            <a:off x="7728560" y="3298358"/>
            <a:ext cx="274320" cy="274320"/>
          </a:xfrm>
          <a:prstGeom prst="ellipse">
            <a:avLst/>
          </a:prstGeom>
          <a:solidFill>
            <a:schemeClr val="accent1"/>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6B1DF40-D478-A44E-AB92-05747CB60DD4}"/>
              </a:ext>
            </a:extLst>
          </p:cNvPr>
          <p:cNvSpPr>
            <a:spLocks noChangeAspect="1"/>
          </p:cNvSpPr>
          <p:nvPr/>
        </p:nvSpPr>
        <p:spPr>
          <a:xfrm>
            <a:off x="8761331" y="4828871"/>
            <a:ext cx="274320" cy="274320"/>
          </a:xfrm>
          <a:prstGeom prst="ellipse">
            <a:avLst/>
          </a:prstGeom>
          <a:solidFill>
            <a:srgbClr val="7030A0"/>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CB8CF172-5BCD-5245-AC2A-E89480816ABD}"/>
              </a:ext>
            </a:extLst>
          </p:cNvPr>
          <p:cNvCxnSpPr>
            <a:cxnSpLocks/>
          </p:cNvCxnSpPr>
          <p:nvPr/>
        </p:nvCxnSpPr>
        <p:spPr>
          <a:xfrm flipH="1">
            <a:off x="3577085" y="1646914"/>
            <a:ext cx="398704" cy="50289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7387AEA8-5CDD-944B-A13A-A76C802B1D6E}"/>
              </a:ext>
            </a:extLst>
          </p:cNvPr>
          <p:cNvSpPr>
            <a:spLocks noChangeAspect="1"/>
          </p:cNvSpPr>
          <p:nvPr/>
        </p:nvSpPr>
        <p:spPr>
          <a:xfrm>
            <a:off x="3374038" y="2074426"/>
            <a:ext cx="274320" cy="274320"/>
          </a:xfrm>
          <a:prstGeom prst="ellipse">
            <a:avLst/>
          </a:prstGeom>
          <a:solidFill>
            <a:schemeClr val="accent5"/>
          </a:solidFill>
          <a:ln>
            <a:noFill/>
          </a:ln>
          <a:scene3d>
            <a:camera prst="orthographicFront">
              <a:rot lat="6600000" lon="14400000" rev="120000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a:extLst>
              <a:ext uri="{FF2B5EF4-FFF2-40B4-BE49-F238E27FC236}">
                <a16:creationId xmlns:a16="http://schemas.microsoft.com/office/drawing/2014/main" id="{50F49820-9922-6545-9912-FEF2EAD50CBD}"/>
              </a:ext>
            </a:extLst>
          </p:cNvPr>
          <p:cNvCxnSpPr>
            <a:cxnSpLocks/>
          </p:cNvCxnSpPr>
          <p:nvPr/>
        </p:nvCxnSpPr>
        <p:spPr>
          <a:xfrm flipH="1">
            <a:off x="3917328" y="3029339"/>
            <a:ext cx="269380" cy="31570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077B2EC2-05B9-3442-ACF4-68381EB3A4C2}"/>
              </a:ext>
            </a:extLst>
          </p:cNvPr>
          <p:cNvSpPr>
            <a:spLocks noChangeAspect="1"/>
          </p:cNvSpPr>
          <p:nvPr/>
        </p:nvSpPr>
        <p:spPr>
          <a:xfrm>
            <a:off x="4334079" y="2558315"/>
            <a:ext cx="274320" cy="274320"/>
          </a:xfrm>
          <a:prstGeom prst="ellipse">
            <a:avLst/>
          </a:prstGeom>
          <a:solidFill>
            <a:schemeClr val="accent4">
              <a:lumMod val="75000"/>
            </a:schemeClr>
          </a:solidFill>
          <a:ln>
            <a:noFill/>
          </a:ln>
          <a:scene3d>
            <a:camera prst="orthographicFront">
              <a:rot lat="6600000" lon="14400000" rev="120000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Connector 29">
            <a:extLst>
              <a:ext uri="{FF2B5EF4-FFF2-40B4-BE49-F238E27FC236}">
                <a16:creationId xmlns:a16="http://schemas.microsoft.com/office/drawing/2014/main" id="{48CF202B-B29A-504A-8C18-6BB85B7B5281}"/>
              </a:ext>
            </a:extLst>
          </p:cNvPr>
          <p:cNvCxnSpPr>
            <a:cxnSpLocks/>
          </p:cNvCxnSpPr>
          <p:nvPr/>
        </p:nvCxnSpPr>
        <p:spPr>
          <a:xfrm flipH="1">
            <a:off x="5427706" y="4471941"/>
            <a:ext cx="144605" cy="190375"/>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2D229296-E016-3D4C-95A3-49FD49F75D08}"/>
              </a:ext>
            </a:extLst>
          </p:cNvPr>
          <p:cNvSpPr>
            <a:spLocks noChangeAspect="1"/>
          </p:cNvSpPr>
          <p:nvPr/>
        </p:nvSpPr>
        <p:spPr>
          <a:xfrm>
            <a:off x="5978753" y="3618327"/>
            <a:ext cx="274320" cy="274320"/>
          </a:xfrm>
          <a:prstGeom prst="ellipse">
            <a:avLst/>
          </a:prstGeom>
          <a:solidFill>
            <a:schemeClr val="accent2">
              <a:lumMod val="75000"/>
            </a:schemeClr>
          </a:solidFill>
          <a:ln>
            <a:noFill/>
          </a:ln>
          <a:scene3d>
            <a:camera prst="orthographicFront">
              <a:rot lat="6600000" lon="14400000" rev="120000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a:extLst>
              <a:ext uri="{FF2B5EF4-FFF2-40B4-BE49-F238E27FC236}">
                <a16:creationId xmlns:a16="http://schemas.microsoft.com/office/drawing/2014/main" id="{8D1B7F5D-39CD-8C41-9160-B20E4E2517A3}"/>
              </a:ext>
            </a:extLst>
          </p:cNvPr>
          <p:cNvCxnSpPr>
            <a:cxnSpLocks/>
          </p:cNvCxnSpPr>
          <p:nvPr/>
        </p:nvCxnSpPr>
        <p:spPr>
          <a:xfrm flipH="1">
            <a:off x="4223257" y="2740323"/>
            <a:ext cx="221644" cy="259308"/>
          </a:xfrm>
          <a:prstGeom prst="line">
            <a:avLst/>
          </a:prstGeom>
          <a:ln w="254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F9A51CF-4235-4C4F-8915-75245250682A}"/>
              </a:ext>
            </a:extLst>
          </p:cNvPr>
          <p:cNvCxnSpPr>
            <a:cxnSpLocks/>
          </p:cNvCxnSpPr>
          <p:nvPr/>
        </p:nvCxnSpPr>
        <p:spPr>
          <a:xfrm flipH="1">
            <a:off x="5615218" y="3790690"/>
            <a:ext cx="457930" cy="627177"/>
          </a:xfrm>
          <a:prstGeom prst="line">
            <a:avLst/>
          </a:prstGeom>
          <a:ln w="254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2BD16DF-C597-024E-940C-8EBDEBD244D3}"/>
              </a:ext>
            </a:extLst>
          </p:cNvPr>
          <p:cNvCxnSpPr>
            <a:cxnSpLocks noChangeAspect="1"/>
          </p:cNvCxnSpPr>
          <p:nvPr/>
        </p:nvCxnSpPr>
        <p:spPr>
          <a:xfrm flipH="1">
            <a:off x="7184958" y="3573558"/>
            <a:ext cx="579968" cy="73152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86A8B316-6F2B-E340-9768-DD3A58F8CF6A}"/>
              </a:ext>
            </a:extLst>
          </p:cNvPr>
          <p:cNvSpPr>
            <a:spLocks noChangeAspect="1"/>
          </p:cNvSpPr>
          <p:nvPr/>
        </p:nvSpPr>
        <p:spPr>
          <a:xfrm>
            <a:off x="7001439" y="4219034"/>
            <a:ext cx="274320" cy="274320"/>
          </a:xfrm>
          <a:prstGeom prst="ellipse">
            <a:avLst/>
          </a:prstGeom>
          <a:solidFill>
            <a:schemeClr val="accent1"/>
          </a:solidFill>
          <a:ln>
            <a:noFill/>
          </a:ln>
          <a:scene3d>
            <a:camera prst="orthographicFront">
              <a:rot lat="6600000" lon="14400000" rev="120000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a:extLst>
              <a:ext uri="{FF2B5EF4-FFF2-40B4-BE49-F238E27FC236}">
                <a16:creationId xmlns:a16="http://schemas.microsoft.com/office/drawing/2014/main" id="{4B038C2C-8DF2-4348-A1C0-07CFDAE0D2DE}"/>
              </a:ext>
            </a:extLst>
          </p:cNvPr>
          <p:cNvCxnSpPr>
            <a:cxnSpLocks/>
          </p:cNvCxnSpPr>
          <p:nvPr/>
        </p:nvCxnSpPr>
        <p:spPr>
          <a:xfrm flipH="1">
            <a:off x="5031898" y="2768343"/>
            <a:ext cx="398704" cy="50289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6BCA2AB7-AF21-ED4F-9E4C-20C17904D623}"/>
              </a:ext>
            </a:extLst>
          </p:cNvPr>
          <p:cNvSpPr>
            <a:spLocks noChangeAspect="1"/>
          </p:cNvSpPr>
          <p:nvPr/>
        </p:nvSpPr>
        <p:spPr>
          <a:xfrm>
            <a:off x="4826510" y="3187189"/>
            <a:ext cx="274320" cy="274320"/>
          </a:xfrm>
          <a:prstGeom prst="ellipse">
            <a:avLst/>
          </a:prstGeom>
          <a:solidFill>
            <a:schemeClr val="accent3">
              <a:lumMod val="75000"/>
            </a:schemeClr>
          </a:solidFill>
          <a:ln>
            <a:noFill/>
          </a:ln>
          <a:scene3d>
            <a:camera prst="orthographicFront">
              <a:rot lat="6600000" lon="14400000" rev="120000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16749149-C37C-DE4C-97C1-741433DF6125}"/>
              </a:ext>
            </a:extLst>
          </p:cNvPr>
          <p:cNvCxnSpPr>
            <a:cxnSpLocks noChangeAspect="1"/>
          </p:cNvCxnSpPr>
          <p:nvPr/>
        </p:nvCxnSpPr>
        <p:spPr>
          <a:xfrm flipH="1">
            <a:off x="8543843" y="5103191"/>
            <a:ext cx="217488" cy="27432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1F1FAEAE-1851-9C42-9FF6-5662BF95F191}"/>
              </a:ext>
            </a:extLst>
          </p:cNvPr>
          <p:cNvSpPr>
            <a:spLocks noChangeAspect="1"/>
          </p:cNvSpPr>
          <p:nvPr/>
        </p:nvSpPr>
        <p:spPr>
          <a:xfrm>
            <a:off x="8387411" y="5252371"/>
            <a:ext cx="274320" cy="274320"/>
          </a:xfrm>
          <a:prstGeom prst="ellipse">
            <a:avLst/>
          </a:prstGeom>
          <a:solidFill>
            <a:srgbClr val="7030A0"/>
          </a:solidFill>
          <a:ln>
            <a:noFill/>
          </a:ln>
          <a:scene3d>
            <a:camera prst="orthographicFront">
              <a:rot lat="6600000" lon="14400000" rev="120000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4" name="Straight Connector 43">
            <a:extLst>
              <a:ext uri="{FF2B5EF4-FFF2-40B4-BE49-F238E27FC236}">
                <a16:creationId xmlns:a16="http://schemas.microsoft.com/office/drawing/2014/main" id="{87292D6F-D671-A44F-A702-13B773E182E5}"/>
              </a:ext>
            </a:extLst>
          </p:cNvPr>
          <p:cNvCxnSpPr>
            <a:cxnSpLocks noChangeAspect="1"/>
          </p:cNvCxnSpPr>
          <p:nvPr/>
        </p:nvCxnSpPr>
        <p:spPr>
          <a:xfrm flipH="1">
            <a:off x="6978975" y="5323397"/>
            <a:ext cx="156047" cy="182880"/>
          </a:xfrm>
          <a:prstGeom prst="line">
            <a:avLst/>
          </a:prstGeom>
          <a:ln w="254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7BA4623-AAFD-9548-A1D5-DC9CE792C466}"/>
              </a:ext>
            </a:extLst>
          </p:cNvPr>
          <p:cNvCxnSpPr>
            <a:cxnSpLocks noChangeAspect="1"/>
          </p:cNvCxnSpPr>
          <p:nvPr/>
        </p:nvCxnSpPr>
        <p:spPr>
          <a:xfrm flipH="1">
            <a:off x="7180742" y="4902023"/>
            <a:ext cx="312635" cy="365760"/>
          </a:xfrm>
          <a:prstGeom prst="line">
            <a:avLst/>
          </a:prstGeom>
          <a:ln w="254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CC7B28DF-EA7C-534B-B92C-C940BFEC0FB9}"/>
              </a:ext>
            </a:extLst>
          </p:cNvPr>
          <p:cNvSpPr>
            <a:spLocks noChangeAspect="1"/>
          </p:cNvSpPr>
          <p:nvPr/>
        </p:nvSpPr>
        <p:spPr>
          <a:xfrm>
            <a:off x="7405655" y="4691711"/>
            <a:ext cx="274320" cy="274320"/>
          </a:xfrm>
          <a:prstGeom prst="ellipse">
            <a:avLst/>
          </a:prstGeom>
          <a:solidFill>
            <a:schemeClr val="accent6"/>
          </a:solidFill>
          <a:ln>
            <a:noFill/>
          </a:ln>
          <a:scene3d>
            <a:camera prst="orthographicFront">
              <a:rot lat="6600000" lon="14400000" rev="120000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67DB4239-2F39-9C41-9F51-8C7B68B89C56}"/>
              </a:ext>
            </a:extLst>
          </p:cNvPr>
          <p:cNvSpPr>
            <a:spLocks noChangeAspect="1"/>
          </p:cNvSpPr>
          <p:nvPr/>
        </p:nvSpPr>
        <p:spPr>
          <a:xfrm>
            <a:off x="3935615" y="1381643"/>
            <a:ext cx="274320" cy="274320"/>
          </a:xfrm>
          <a:prstGeom prst="ellipse">
            <a:avLst/>
          </a:prstGeom>
          <a:solidFill>
            <a:schemeClr val="accent5"/>
          </a:soli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78B361B5-782E-804A-B06B-60C0C4E90673}"/>
              </a:ext>
            </a:extLst>
          </p:cNvPr>
          <p:cNvCxnSpPr>
            <a:cxnSpLocks/>
          </p:cNvCxnSpPr>
          <p:nvPr/>
        </p:nvCxnSpPr>
        <p:spPr>
          <a:xfrm>
            <a:off x="3434393" y="2348746"/>
            <a:ext cx="5109450" cy="2903625"/>
          </a:xfrm>
          <a:prstGeom prst="line">
            <a:avLst/>
          </a:prstGeom>
          <a:ln w="222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44029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CAE5F4-9AFE-0A49-BFB7-57F103453CBA}"/>
              </a:ext>
            </a:extLst>
          </p:cNvPr>
          <p:cNvSpPr/>
          <p:nvPr/>
        </p:nvSpPr>
        <p:spPr>
          <a:xfrm flipV="1">
            <a:off x="1514475" y="1761067"/>
            <a:ext cx="9163050" cy="3860800"/>
          </a:xfrm>
          <a:prstGeom prst="rect">
            <a:avLst/>
          </a:prstGeom>
          <a:gradFill>
            <a:gsLst>
              <a:gs pos="0">
                <a:schemeClr val="accent1">
                  <a:lumMod val="5000"/>
                  <a:lumOff val="95000"/>
                </a:schemeClr>
              </a:gs>
              <a:gs pos="51000">
                <a:schemeClr val="accent1">
                  <a:lumMod val="45000"/>
                  <a:lumOff val="55000"/>
                </a:schemeClr>
              </a:gs>
              <a:gs pos="78000">
                <a:schemeClr val="accent1">
                  <a:lumMod val="45000"/>
                  <a:lumOff val="55000"/>
                </a:schemeClr>
              </a:gs>
              <a:gs pos="100000">
                <a:schemeClr val="accent1">
                  <a:lumMod val="30000"/>
                  <a:lumOff val="70000"/>
                </a:schemeClr>
              </a:gs>
            </a:gsLst>
            <a:lin ang="5400000" scaled="1"/>
          </a:gradFill>
          <a:ln>
            <a:noFill/>
          </a:ln>
          <a:effectLst>
            <a:outerShdw blurRad="50800" dist="38100" algn="l" rotWithShape="0">
              <a:prstClr val="black">
                <a:alpha val="40000"/>
              </a:prstClr>
            </a:outerShdw>
          </a:effectLst>
          <a:scene3d>
            <a:camera prst="orthographicFront">
              <a:rot lat="0" lon="0" rev="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7387AEA8-5CDD-944B-A13A-A76C802B1D6E}"/>
              </a:ext>
            </a:extLst>
          </p:cNvPr>
          <p:cNvSpPr>
            <a:spLocks noChangeAspect="1"/>
          </p:cNvSpPr>
          <p:nvPr/>
        </p:nvSpPr>
        <p:spPr>
          <a:xfrm>
            <a:off x="1765371" y="3454401"/>
            <a:ext cx="274320" cy="274320"/>
          </a:xfrm>
          <a:prstGeom prst="ellipse">
            <a:avLst/>
          </a:prstGeom>
          <a:solidFill>
            <a:schemeClr val="accent5"/>
          </a:solidFill>
          <a:ln>
            <a:solidFill>
              <a:schemeClr val="tx1">
                <a:lumMod val="75000"/>
                <a:lumOff val="25000"/>
              </a:schemeClr>
            </a:solidFill>
          </a:ln>
          <a:scene3d>
            <a:camera prst="orthographicFront">
              <a:rot lat="0" lon="0" rev="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77B2EC2-05B9-3442-ACF4-68381EB3A4C2}"/>
              </a:ext>
            </a:extLst>
          </p:cNvPr>
          <p:cNvSpPr>
            <a:spLocks noChangeAspect="1"/>
          </p:cNvSpPr>
          <p:nvPr/>
        </p:nvSpPr>
        <p:spPr>
          <a:xfrm>
            <a:off x="2708479" y="3362636"/>
            <a:ext cx="274320" cy="274320"/>
          </a:xfrm>
          <a:prstGeom prst="ellipse">
            <a:avLst/>
          </a:prstGeom>
          <a:solidFill>
            <a:schemeClr val="accent4">
              <a:lumMod val="75000"/>
            </a:schemeClr>
          </a:solidFill>
          <a:ln>
            <a:solidFill>
              <a:schemeClr val="tx1">
                <a:lumMod val="75000"/>
                <a:lumOff val="25000"/>
              </a:schemeClr>
            </a:solidFill>
          </a:ln>
          <a:scene3d>
            <a:camera prst="orthographicFront">
              <a:rot lat="0" lon="0" rev="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D229296-E016-3D4C-95A3-49FD49F75D08}"/>
              </a:ext>
            </a:extLst>
          </p:cNvPr>
          <p:cNvSpPr>
            <a:spLocks noChangeAspect="1"/>
          </p:cNvSpPr>
          <p:nvPr/>
        </p:nvSpPr>
        <p:spPr>
          <a:xfrm>
            <a:off x="5335287" y="3500120"/>
            <a:ext cx="274320" cy="274320"/>
          </a:xfrm>
          <a:prstGeom prst="ellipse">
            <a:avLst/>
          </a:prstGeom>
          <a:solidFill>
            <a:schemeClr val="accent2">
              <a:lumMod val="75000"/>
            </a:schemeClr>
          </a:solidFill>
          <a:ln>
            <a:solidFill>
              <a:schemeClr val="tx1">
                <a:lumMod val="75000"/>
                <a:lumOff val="25000"/>
              </a:schemeClr>
            </a:solidFill>
          </a:ln>
          <a:scene3d>
            <a:camera prst="orthographicFront">
              <a:rot lat="0" lon="0" rev="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86A8B316-6F2B-E340-9768-DD3A58F8CF6A}"/>
              </a:ext>
            </a:extLst>
          </p:cNvPr>
          <p:cNvSpPr>
            <a:spLocks noChangeAspect="1"/>
          </p:cNvSpPr>
          <p:nvPr/>
        </p:nvSpPr>
        <p:spPr>
          <a:xfrm>
            <a:off x="6950639" y="3488267"/>
            <a:ext cx="274320" cy="274320"/>
          </a:xfrm>
          <a:prstGeom prst="ellipse">
            <a:avLst/>
          </a:prstGeom>
          <a:solidFill>
            <a:schemeClr val="accent1"/>
          </a:solidFill>
          <a:ln>
            <a:solidFill>
              <a:schemeClr val="tx1">
                <a:lumMod val="75000"/>
                <a:lumOff val="25000"/>
              </a:schemeClr>
            </a:solidFill>
          </a:ln>
          <a:scene3d>
            <a:camera prst="orthographicFront">
              <a:rot lat="0" lon="0" rev="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6BCA2AB7-AF21-ED4F-9E4C-20C17904D623}"/>
              </a:ext>
            </a:extLst>
          </p:cNvPr>
          <p:cNvSpPr>
            <a:spLocks noChangeAspect="1"/>
          </p:cNvSpPr>
          <p:nvPr/>
        </p:nvSpPr>
        <p:spPr>
          <a:xfrm>
            <a:off x="3846987" y="3933197"/>
            <a:ext cx="274320" cy="274320"/>
          </a:xfrm>
          <a:prstGeom prst="ellipse">
            <a:avLst/>
          </a:prstGeom>
          <a:solidFill>
            <a:schemeClr val="accent3">
              <a:lumMod val="75000"/>
            </a:schemeClr>
          </a:solidFill>
          <a:ln>
            <a:solidFill>
              <a:schemeClr val="tx1">
                <a:lumMod val="75000"/>
                <a:lumOff val="25000"/>
              </a:schemeClr>
            </a:solidFill>
          </a:ln>
          <a:scene3d>
            <a:camera prst="orthographicFront">
              <a:rot lat="0" lon="0" rev="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1F1FAEAE-1851-9C42-9FF6-5662BF95F191}"/>
              </a:ext>
            </a:extLst>
          </p:cNvPr>
          <p:cNvSpPr>
            <a:spLocks noChangeAspect="1"/>
          </p:cNvSpPr>
          <p:nvPr/>
        </p:nvSpPr>
        <p:spPr>
          <a:xfrm>
            <a:off x="9826744" y="4237064"/>
            <a:ext cx="274320" cy="274320"/>
          </a:xfrm>
          <a:prstGeom prst="ellipse">
            <a:avLst/>
          </a:prstGeom>
          <a:solidFill>
            <a:srgbClr val="7030A0"/>
          </a:solidFill>
          <a:ln>
            <a:solidFill>
              <a:schemeClr val="tx1">
                <a:lumMod val="75000"/>
                <a:lumOff val="25000"/>
              </a:schemeClr>
            </a:solidFill>
          </a:ln>
          <a:scene3d>
            <a:camera prst="orthographicFront">
              <a:rot lat="0" lon="0" rev="120000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CC7B28DF-EA7C-534B-B92C-C940BFEC0FB9}"/>
              </a:ext>
            </a:extLst>
          </p:cNvPr>
          <p:cNvSpPr>
            <a:spLocks noChangeAspect="1"/>
          </p:cNvSpPr>
          <p:nvPr/>
        </p:nvSpPr>
        <p:spPr>
          <a:xfrm>
            <a:off x="7769990" y="4056294"/>
            <a:ext cx="274320" cy="274320"/>
          </a:xfrm>
          <a:prstGeom prst="ellipse">
            <a:avLst/>
          </a:prstGeom>
          <a:solidFill>
            <a:schemeClr val="accent6"/>
          </a:solidFill>
          <a:ln>
            <a:solidFill>
              <a:schemeClr val="tx1">
                <a:lumMod val="75000"/>
                <a:lumOff val="25000"/>
              </a:schemeClr>
            </a:solidFill>
          </a:ln>
          <a:scene3d>
            <a:camera prst="orthographicFront">
              <a:rot lat="0" lon="0" rev="0"/>
            </a:camera>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D1519A71-4D81-CC45-9D78-96CF2BC90902}"/>
              </a:ext>
            </a:extLst>
          </p:cNvPr>
          <p:cNvCxnSpPr>
            <a:cxnSpLocks/>
          </p:cNvCxnSpPr>
          <p:nvPr/>
        </p:nvCxnSpPr>
        <p:spPr>
          <a:xfrm>
            <a:off x="1514475" y="3837422"/>
            <a:ext cx="9163050" cy="0"/>
          </a:xfrm>
          <a:prstGeom prst="line">
            <a:avLst/>
          </a:prstGeom>
          <a:ln w="222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31935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6">
            <a:extLst>
              <a:ext uri="{FF2B5EF4-FFF2-40B4-BE49-F238E27FC236}">
                <a16:creationId xmlns:a16="http://schemas.microsoft.com/office/drawing/2014/main" id="{59AA24E5-CEE8-E847-AB0B-654A43262893}"/>
              </a:ext>
            </a:extLst>
          </p:cNvPr>
          <p:cNvGraphicFramePr>
            <a:graphicFrameLocks noGrp="1"/>
          </p:cNvGraphicFramePr>
          <p:nvPr>
            <p:extLst>
              <p:ext uri="{D42A27DB-BD31-4B8C-83A1-F6EECF244321}">
                <p14:modId xmlns:p14="http://schemas.microsoft.com/office/powerpoint/2010/main" val="533503186"/>
              </p:ext>
            </p:extLst>
          </p:nvPr>
        </p:nvGraphicFramePr>
        <p:xfrm>
          <a:off x="3062810" y="2251722"/>
          <a:ext cx="4876800" cy="2701520"/>
        </p:xfrm>
        <a:graphic>
          <a:graphicData uri="http://schemas.openxmlformats.org/drawingml/2006/table">
            <a:tbl>
              <a:tblPr firstRow="1" bandRow="1">
                <a:tableStyleId>{5C22544A-7EE6-4342-B048-85BDC9FD1C3A}</a:tableStyleId>
              </a:tblPr>
              <a:tblGrid>
                <a:gridCol w="2438400">
                  <a:extLst>
                    <a:ext uri="{9D8B030D-6E8A-4147-A177-3AD203B41FA5}">
                      <a16:colId xmlns:a16="http://schemas.microsoft.com/office/drawing/2014/main" val="921596933"/>
                    </a:ext>
                  </a:extLst>
                </a:gridCol>
                <a:gridCol w="2438400">
                  <a:extLst>
                    <a:ext uri="{9D8B030D-6E8A-4147-A177-3AD203B41FA5}">
                      <a16:colId xmlns:a16="http://schemas.microsoft.com/office/drawing/2014/main" val="3997944458"/>
                    </a:ext>
                  </a:extLst>
                </a:gridCol>
              </a:tblGrid>
              <a:tr h="1350760">
                <a:tc>
                  <a:txBody>
                    <a:bodyPr/>
                    <a:lstStyle/>
                    <a:p>
                      <a:pPr algn="ctr"/>
                      <a:r>
                        <a:rPr lang="en-US" sz="2400" b="0" dirty="0">
                          <a:solidFill>
                            <a:schemeClr val="tx1"/>
                          </a:solidFill>
                          <a:latin typeface="Optima" panose="02000503060000020004" pitchFamily="2" charset="0"/>
                        </a:rPr>
                        <a:t>True Positive</a:t>
                      </a:r>
                    </a:p>
                  </a:txBody>
                  <a:tcPr anchor="ctr">
                    <a:solidFill>
                      <a:schemeClr val="accent3">
                        <a:lumMod val="40000"/>
                        <a:lumOff val="60000"/>
                      </a:schemeClr>
                    </a:solidFill>
                  </a:tcPr>
                </a:tc>
                <a:tc>
                  <a:txBody>
                    <a:bodyPr/>
                    <a:lstStyle/>
                    <a:p>
                      <a:pPr algn="ctr"/>
                      <a:r>
                        <a:rPr lang="en-US" sz="2400" b="0" dirty="0">
                          <a:solidFill>
                            <a:schemeClr val="tx1"/>
                          </a:solidFill>
                          <a:latin typeface="Optima" panose="02000503060000020004" pitchFamily="2" charset="0"/>
                        </a:rPr>
                        <a:t>False Negative</a:t>
                      </a:r>
                    </a:p>
                  </a:txBody>
                  <a:tcPr anchor="ctr">
                    <a:solidFill>
                      <a:schemeClr val="accent6">
                        <a:lumMod val="40000"/>
                        <a:lumOff val="60000"/>
                      </a:schemeClr>
                    </a:solidFill>
                  </a:tcPr>
                </a:tc>
                <a:extLst>
                  <a:ext uri="{0D108BD9-81ED-4DB2-BD59-A6C34878D82A}">
                    <a16:rowId xmlns:a16="http://schemas.microsoft.com/office/drawing/2014/main" val="2255206525"/>
                  </a:ext>
                </a:extLst>
              </a:tr>
              <a:tr h="1350760">
                <a:tc>
                  <a:txBody>
                    <a:bodyPr/>
                    <a:lstStyle/>
                    <a:p>
                      <a:pPr algn="ctr"/>
                      <a:r>
                        <a:rPr lang="en-US" sz="2400" b="0" dirty="0">
                          <a:solidFill>
                            <a:schemeClr val="tx1"/>
                          </a:solidFill>
                          <a:latin typeface="Optima" panose="02000503060000020004" pitchFamily="2" charset="0"/>
                        </a:rPr>
                        <a:t>False Positive</a:t>
                      </a:r>
                    </a:p>
                  </a:txBody>
                  <a:tcPr anchor="ctr">
                    <a:solidFill>
                      <a:schemeClr val="accent6">
                        <a:lumMod val="40000"/>
                        <a:lumOff val="60000"/>
                      </a:schemeClr>
                    </a:solidFill>
                  </a:tcPr>
                </a:tc>
                <a:tc>
                  <a:txBody>
                    <a:bodyPr/>
                    <a:lstStyle/>
                    <a:p>
                      <a:pPr algn="ctr"/>
                      <a:r>
                        <a:rPr lang="en-US" sz="2400" b="0" dirty="0">
                          <a:solidFill>
                            <a:schemeClr val="tx1"/>
                          </a:solidFill>
                          <a:latin typeface="Optima" panose="02000503060000020004" pitchFamily="2" charset="0"/>
                        </a:rPr>
                        <a:t>True Negative</a:t>
                      </a:r>
                    </a:p>
                  </a:txBody>
                  <a:tcPr anchor="ctr">
                    <a:solidFill>
                      <a:schemeClr val="accent3">
                        <a:lumMod val="40000"/>
                        <a:lumOff val="60000"/>
                      </a:schemeClr>
                    </a:solidFill>
                  </a:tcPr>
                </a:tc>
                <a:extLst>
                  <a:ext uri="{0D108BD9-81ED-4DB2-BD59-A6C34878D82A}">
                    <a16:rowId xmlns:a16="http://schemas.microsoft.com/office/drawing/2014/main" val="389650788"/>
                  </a:ext>
                </a:extLst>
              </a:tr>
            </a:tbl>
          </a:graphicData>
        </a:graphic>
      </p:graphicFrame>
      <p:sp>
        <p:nvSpPr>
          <p:cNvPr id="5" name="Rectangle 4">
            <a:extLst>
              <a:ext uri="{FF2B5EF4-FFF2-40B4-BE49-F238E27FC236}">
                <a16:creationId xmlns:a16="http://schemas.microsoft.com/office/drawing/2014/main" id="{93A04656-1410-7D4C-87AB-0D05E47FB360}"/>
              </a:ext>
            </a:extLst>
          </p:cNvPr>
          <p:cNvSpPr/>
          <p:nvPr/>
        </p:nvSpPr>
        <p:spPr>
          <a:xfrm>
            <a:off x="228602" y="3155677"/>
            <a:ext cx="1685077" cy="954107"/>
          </a:xfrm>
          <a:prstGeom prst="rect">
            <a:avLst/>
          </a:prstGeom>
        </p:spPr>
        <p:txBody>
          <a:bodyPr wrap="none">
            <a:spAutoFit/>
          </a:bodyPr>
          <a:lstStyle/>
          <a:p>
            <a:r>
              <a:rPr lang="en-US" sz="2800" b="1" kern="0" dirty="0">
                <a:solidFill>
                  <a:prstClr val="black"/>
                </a:solidFill>
                <a:latin typeface="Optima" panose="02000503060000020004" pitchFamily="2" charset="0"/>
                <a:ea typeface="Open Sans" panose="020B0606030504020204" pitchFamily="34" charset="0"/>
                <a:cs typeface="Open Sans" panose="020B0606030504020204" pitchFamily="34" charset="0"/>
              </a:rPr>
              <a:t>Actual</a:t>
            </a:r>
            <a:br>
              <a:rPr lang="en-US" sz="2800" b="1" kern="0" dirty="0">
                <a:solidFill>
                  <a:prstClr val="black"/>
                </a:solidFill>
                <a:latin typeface="Optima" panose="02000503060000020004" pitchFamily="2" charset="0"/>
                <a:ea typeface="Open Sans" panose="020B0606030504020204" pitchFamily="34" charset="0"/>
                <a:cs typeface="Open Sans" panose="020B0606030504020204" pitchFamily="34" charset="0"/>
              </a:rPr>
            </a:br>
            <a:r>
              <a:rPr lang="en-US" sz="2800" b="1" kern="0" dirty="0">
                <a:solidFill>
                  <a:prstClr val="black"/>
                </a:solidFill>
                <a:latin typeface="Optima" panose="02000503060000020004" pitchFamily="2" charset="0"/>
                <a:ea typeface="Open Sans" panose="020B0606030504020204" pitchFamily="34" charset="0"/>
                <a:cs typeface="Open Sans" panose="020B0606030504020204" pitchFamily="34" charset="0"/>
              </a:rPr>
              <a:t>condition</a:t>
            </a:r>
            <a:endParaRPr lang="en-US" sz="2800" b="1" dirty="0"/>
          </a:p>
        </p:txBody>
      </p:sp>
      <p:sp>
        <p:nvSpPr>
          <p:cNvPr id="6" name="Rectangle 5">
            <a:extLst>
              <a:ext uri="{FF2B5EF4-FFF2-40B4-BE49-F238E27FC236}">
                <a16:creationId xmlns:a16="http://schemas.microsoft.com/office/drawing/2014/main" id="{96A7031B-8001-D04A-9BB7-CEA156516D4F}"/>
              </a:ext>
            </a:extLst>
          </p:cNvPr>
          <p:cNvSpPr/>
          <p:nvPr/>
        </p:nvSpPr>
        <p:spPr>
          <a:xfrm>
            <a:off x="1706627" y="2755565"/>
            <a:ext cx="1037463" cy="400110"/>
          </a:xfrm>
          <a:prstGeom prst="rect">
            <a:avLst/>
          </a:prstGeom>
        </p:spPr>
        <p:txBody>
          <a:bodyPr wrap="none">
            <a:spAutoFit/>
          </a:bodyPr>
          <a:lstStyle/>
          <a:p>
            <a:r>
              <a:rPr lang="en-US" sz="2000" i="1" kern="0" dirty="0">
                <a:solidFill>
                  <a:prstClr val="black"/>
                </a:solidFill>
                <a:latin typeface="Optima" panose="02000503060000020004" pitchFamily="2" charset="0"/>
                <a:ea typeface="Open Sans" panose="020B0606030504020204" pitchFamily="34" charset="0"/>
                <a:cs typeface="Open Sans" panose="020B0606030504020204" pitchFamily="34" charset="0"/>
              </a:rPr>
              <a:t>Positive</a:t>
            </a:r>
            <a:endParaRPr lang="en-US" sz="2000" i="1" dirty="0"/>
          </a:p>
        </p:txBody>
      </p:sp>
      <p:sp>
        <p:nvSpPr>
          <p:cNvPr id="7" name="Rectangle 6">
            <a:extLst>
              <a:ext uri="{FF2B5EF4-FFF2-40B4-BE49-F238E27FC236}">
                <a16:creationId xmlns:a16="http://schemas.microsoft.com/office/drawing/2014/main" id="{78E78424-DA80-6248-B255-619EF42CF778}"/>
              </a:ext>
            </a:extLst>
          </p:cNvPr>
          <p:cNvSpPr/>
          <p:nvPr/>
        </p:nvSpPr>
        <p:spPr>
          <a:xfrm>
            <a:off x="1578384" y="4090672"/>
            <a:ext cx="1165704" cy="400110"/>
          </a:xfrm>
          <a:prstGeom prst="rect">
            <a:avLst/>
          </a:prstGeom>
        </p:spPr>
        <p:txBody>
          <a:bodyPr wrap="none">
            <a:spAutoFit/>
          </a:bodyPr>
          <a:lstStyle/>
          <a:p>
            <a:r>
              <a:rPr lang="en-US" sz="2000" i="1" kern="0" dirty="0">
                <a:solidFill>
                  <a:prstClr val="black"/>
                </a:solidFill>
                <a:latin typeface="Optima" panose="02000503060000020004" pitchFamily="2" charset="0"/>
                <a:ea typeface="Open Sans" panose="020B0606030504020204" pitchFamily="34" charset="0"/>
                <a:cs typeface="Open Sans" panose="020B0606030504020204" pitchFamily="34" charset="0"/>
              </a:rPr>
              <a:t>Negative</a:t>
            </a:r>
            <a:endParaRPr lang="en-US" sz="2000" i="1" dirty="0"/>
          </a:p>
        </p:txBody>
      </p:sp>
      <p:sp>
        <p:nvSpPr>
          <p:cNvPr id="8" name="Rectangle 7">
            <a:extLst>
              <a:ext uri="{FF2B5EF4-FFF2-40B4-BE49-F238E27FC236}">
                <a16:creationId xmlns:a16="http://schemas.microsoft.com/office/drawing/2014/main" id="{CB38923E-061F-FC4A-8AF7-800BA6C2CA59}"/>
              </a:ext>
            </a:extLst>
          </p:cNvPr>
          <p:cNvSpPr/>
          <p:nvPr/>
        </p:nvSpPr>
        <p:spPr>
          <a:xfrm>
            <a:off x="3884033" y="1829520"/>
            <a:ext cx="1037463" cy="400110"/>
          </a:xfrm>
          <a:prstGeom prst="rect">
            <a:avLst/>
          </a:prstGeom>
        </p:spPr>
        <p:txBody>
          <a:bodyPr wrap="none">
            <a:spAutoFit/>
          </a:bodyPr>
          <a:lstStyle/>
          <a:p>
            <a:pPr algn="ctr"/>
            <a:r>
              <a:rPr lang="en-US" sz="2000" i="1" kern="0" dirty="0">
                <a:solidFill>
                  <a:prstClr val="black"/>
                </a:solidFill>
                <a:latin typeface="Optima" panose="02000503060000020004" pitchFamily="2" charset="0"/>
                <a:ea typeface="Open Sans" panose="020B0606030504020204" pitchFamily="34" charset="0"/>
                <a:cs typeface="Open Sans" panose="020B0606030504020204" pitchFamily="34" charset="0"/>
              </a:rPr>
              <a:t>Positive</a:t>
            </a:r>
            <a:endParaRPr lang="en-US" sz="2000" i="1" dirty="0"/>
          </a:p>
        </p:txBody>
      </p:sp>
      <p:sp>
        <p:nvSpPr>
          <p:cNvPr id="9" name="Rectangle 8">
            <a:extLst>
              <a:ext uri="{FF2B5EF4-FFF2-40B4-BE49-F238E27FC236}">
                <a16:creationId xmlns:a16="http://schemas.microsoft.com/office/drawing/2014/main" id="{A34C7F50-59E8-E845-A251-6301BF6FB5F5}"/>
              </a:ext>
            </a:extLst>
          </p:cNvPr>
          <p:cNvSpPr/>
          <p:nvPr/>
        </p:nvSpPr>
        <p:spPr>
          <a:xfrm>
            <a:off x="6172200" y="1829520"/>
            <a:ext cx="1165704" cy="400110"/>
          </a:xfrm>
          <a:prstGeom prst="rect">
            <a:avLst/>
          </a:prstGeom>
        </p:spPr>
        <p:txBody>
          <a:bodyPr wrap="none">
            <a:spAutoFit/>
          </a:bodyPr>
          <a:lstStyle/>
          <a:p>
            <a:pPr algn="ctr"/>
            <a:r>
              <a:rPr lang="en-US" sz="2000" i="1" kern="0" dirty="0">
                <a:solidFill>
                  <a:prstClr val="black"/>
                </a:solidFill>
                <a:latin typeface="Optima" panose="02000503060000020004" pitchFamily="2" charset="0"/>
                <a:ea typeface="Open Sans" panose="020B0606030504020204" pitchFamily="34" charset="0"/>
                <a:cs typeface="Open Sans" panose="020B0606030504020204" pitchFamily="34" charset="0"/>
              </a:rPr>
              <a:t>Negative</a:t>
            </a:r>
            <a:endParaRPr lang="en-US" sz="2000" i="1" dirty="0"/>
          </a:p>
        </p:txBody>
      </p:sp>
      <p:sp>
        <p:nvSpPr>
          <p:cNvPr id="10" name="Rectangle 9">
            <a:extLst>
              <a:ext uri="{FF2B5EF4-FFF2-40B4-BE49-F238E27FC236}">
                <a16:creationId xmlns:a16="http://schemas.microsoft.com/office/drawing/2014/main" id="{F57C2BD7-0F86-B046-BACC-08510F98881D}"/>
              </a:ext>
            </a:extLst>
          </p:cNvPr>
          <p:cNvSpPr/>
          <p:nvPr/>
        </p:nvSpPr>
        <p:spPr>
          <a:xfrm>
            <a:off x="3884031" y="1290637"/>
            <a:ext cx="3052338" cy="523220"/>
          </a:xfrm>
          <a:prstGeom prst="rect">
            <a:avLst/>
          </a:prstGeom>
        </p:spPr>
        <p:txBody>
          <a:bodyPr wrap="square">
            <a:spAutoFit/>
          </a:bodyPr>
          <a:lstStyle/>
          <a:p>
            <a:pPr algn="ctr"/>
            <a:r>
              <a:rPr lang="en-US" sz="2800" b="1" kern="0" dirty="0">
                <a:solidFill>
                  <a:prstClr val="black"/>
                </a:solidFill>
                <a:latin typeface="Optima" panose="02000503060000020004" pitchFamily="2" charset="0"/>
                <a:ea typeface="Open Sans" panose="020B0606030504020204" pitchFamily="34" charset="0"/>
                <a:cs typeface="Open Sans" panose="020B0606030504020204" pitchFamily="34" charset="0"/>
              </a:rPr>
              <a:t>Test condition</a:t>
            </a:r>
            <a:endParaRPr lang="en-US" sz="2800" b="1" dirty="0"/>
          </a:p>
        </p:txBody>
      </p:sp>
    </p:spTree>
    <p:extLst>
      <p:ext uri="{BB962C8B-B14F-4D97-AF65-F5344CB8AC3E}">
        <p14:creationId xmlns:p14="http://schemas.microsoft.com/office/powerpoint/2010/main" val="778529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9BC4090-CE64-49E1-A99C-1D9DE17601DE}"/>
              </a:ext>
            </a:extLst>
          </p:cNvPr>
          <p:cNvPicPr>
            <a:picLocks noChangeAspect="1"/>
          </p:cNvPicPr>
          <p:nvPr/>
        </p:nvPicPr>
        <p:blipFill>
          <a:blip r:embed="rId3"/>
          <a:stretch>
            <a:fillRect/>
          </a:stretch>
        </p:blipFill>
        <p:spPr>
          <a:xfrm>
            <a:off x="2438400" y="-242888"/>
            <a:ext cx="6858000" cy="6858000"/>
          </a:xfrm>
          <a:prstGeom prst="rect">
            <a:avLst/>
          </a:prstGeom>
        </p:spPr>
      </p:pic>
      <p:pic>
        <p:nvPicPr>
          <p:cNvPr id="4" name="Picture 3">
            <a:extLst>
              <a:ext uri="{FF2B5EF4-FFF2-40B4-BE49-F238E27FC236}">
                <a16:creationId xmlns:a16="http://schemas.microsoft.com/office/drawing/2014/main" id="{12C0B0AF-77DC-070E-DD20-76A382A7085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4310704" y="1331161"/>
            <a:ext cx="3106792" cy="3106792"/>
          </a:xfrm>
          <a:prstGeom prst="rect">
            <a:avLst/>
          </a:prstGeom>
        </p:spPr>
      </p:pic>
    </p:spTree>
    <p:extLst>
      <p:ext uri="{BB962C8B-B14F-4D97-AF65-F5344CB8AC3E}">
        <p14:creationId xmlns:p14="http://schemas.microsoft.com/office/powerpoint/2010/main" val="123852290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6">
            <a:extLst>
              <a:ext uri="{FF2B5EF4-FFF2-40B4-BE49-F238E27FC236}">
                <a16:creationId xmlns:a16="http://schemas.microsoft.com/office/drawing/2014/main" id="{59AA24E5-CEE8-E847-AB0B-654A43262893}"/>
              </a:ext>
            </a:extLst>
          </p:cNvPr>
          <p:cNvGraphicFramePr>
            <a:graphicFrameLocks noGrp="1"/>
          </p:cNvGraphicFramePr>
          <p:nvPr>
            <p:extLst>
              <p:ext uri="{D42A27DB-BD31-4B8C-83A1-F6EECF244321}">
                <p14:modId xmlns:p14="http://schemas.microsoft.com/office/powerpoint/2010/main" val="2721027920"/>
              </p:ext>
            </p:extLst>
          </p:nvPr>
        </p:nvGraphicFramePr>
        <p:xfrm>
          <a:off x="3062810" y="2251722"/>
          <a:ext cx="4876800" cy="2701520"/>
        </p:xfrm>
        <a:graphic>
          <a:graphicData uri="http://schemas.openxmlformats.org/drawingml/2006/table">
            <a:tbl>
              <a:tblPr firstRow="1" bandRow="1">
                <a:tableStyleId>{5C22544A-7EE6-4342-B048-85BDC9FD1C3A}</a:tableStyleId>
              </a:tblPr>
              <a:tblGrid>
                <a:gridCol w="2438400">
                  <a:extLst>
                    <a:ext uri="{9D8B030D-6E8A-4147-A177-3AD203B41FA5}">
                      <a16:colId xmlns:a16="http://schemas.microsoft.com/office/drawing/2014/main" val="921596933"/>
                    </a:ext>
                  </a:extLst>
                </a:gridCol>
                <a:gridCol w="2438400">
                  <a:extLst>
                    <a:ext uri="{9D8B030D-6E8A-4147-A177-3AD203B41FA5}">
                      <a16:colId xmlns:a16="http://schemas.microsoft.com/office/drawing/2014/main" val="3997944458"/>
                    </a:ext>
                  </a:extLst>
                </a:gridCol>
              </a:tblGrid>
              <a:tr h="1350760">
                <a:tc>
                  <a:txBody>
                    <a:bodyPr/>
                    <a:lstStyle/>
                    <a:p>
                      <a:pPr algn="ctr"/>
                      <a:r>
                        <a:rPr lang="en-US" sz="2400" b="0" dirty="0">
                          <a:solidFill>
                            <a:schemeClr val="tx1"/>
                          </a:solidFill>
                          <a:latin typeface="Optima" panose="02000503060000020004" pitchFamily="2" charset="0"/>
                        </a:rPr>
                        <a:t>1,000</a:t>
                      </a:r>
                    </a:p>
                  </a:txBody>
                  <a:tcPr anchor="ctr">
                    <a:solidFill>
                      <a:schemeClr val="accent3">
                        <a:lumMod val="40000"/>
                        <a:lumOff val="60000"/>
                      </a:schemeClr>
                    </a:solidFill>
                  </a:tcPr>
                </a:tc>
                <a:tc>
                  <a:txBody>
                    <a:bodyPr/>
                    <a:lstStyle/>
                    <a:p>
                      <a:pPr algn="ctr"/>
                      <a:r>
                        <a:rPr lang="en-US" sz="2400" b="0" dirty="0">
                          <a:solidFill>
                            <a:schemeClr val="tx1"/>
                          </a:solidFill>
                          <a:latin typeface="Optima" panose="02000503060000020004" pitchFamily="2" charset="0"/>
                        </a:rPr>
                        <a:t>500</a:t>
                      </a:r>
                    </a:p>
                  </a:txBody>
                  <a:tcPr anchor="ctr">
                    <a:solidFill>
                      <a:schemeClr val="accent6">
                        <a:lumMod val="40000"/>
                        <a:lumOff val="60000"/>
                      </a:schemeClr>
                    </a:solidFill>
                  </a:tcPr>
                </a:tc>
                <a:extLst>
                  <a:ext uri="{0D108BD9-81ED-4DB2-BD59-A6C34878D82A}">
                    <a16:rowId xmlns:a16="http://schemas.microsoft.com/office/drawing/2014/main" val="2255206525"/>
                  </a:ext>
                </a:extLst>
              </a:tr>
              <a:tr h="1350760">
                <a:tc>
                  <a:txBody>
                    <a:bodyPr/>
                    <a:lstStyle/>
                    <a:p>
                      <a:pPr algn="ctr"/>
                      <a:r>
                        <a:rPr lang="en-US" sz="2400" b="0" dirty="0">
                          <a:solidFill>
                            <a:schemeClr val="tx1"/>
                          </a:solidFill>
                          <a:latin typeface="Optima" panose="02000503060000020004" pitchFamily="2" charset="0"/>
                        </a:rPr>
                        <a:t>2,000</a:t>
                      </a:r>
                    </a:p>
                  </a:txBody>
                  <a:tcPr anchor="ctr">
                    <a:solidFill>
                      <a:schemeClr val="accent6">
                        <a:lumMod val="40000"/>
                        <a:lumOff val="60000"/>
                      </a:schemeClr>
                    </a:solidFill>
                  </a:tcPr>
                </a:tc>
                <a:tc>
                  <a:txBody>
                    <a:bodyPr/>
                    <a:lstStyle/>
                    <a:p>
                      <a:pPr algn="ctr"/>
                      <a:r>
                        <a:rPr lang="en-US" sz="2400" b="0" dirty="0">
                          <a:solidFill>
                            <a:schemeClr val="tx1"/>
                          </a:solidFill>
                          <a:latin typeface="Optima" panose="02000503060000020004" pitchFamily="2" charset="0"/>
                        </a:rPr>
                        <a:t>198,000</a:t>
                      </a:r>
                    </a:p>
                  </a:txBody>
                  <a:tcPr anchor="ctr">
                    <a:solidFill>
                      <a:schemeClr val="accent3">
                        <a:lumMod val="40000"/>
                        <a:lumOff val="60000"/>
                      </a:schemeClr>
                    </a:solidFill>
                  </a:tcPr>
                </a:tc>
                <a:extLst>
                  <a:ext uri="{0D108BD9-81ED-4DB2-BD59-A6C34878D82A}">
                    <a16:rowId xmlns:a16="http://schemas.microsoft.com/office/drawing/2014/main" val="389650788"/>
                  </a:ext>
                </a:extLst>
              </a:tr>
            </a:tbl>
          </a:graphicData>
        </a:graphic>
      </p:graphicFrame>
      <p:sp>
        <p:nvSpPr>
          <p:cNvPr id="5" name="Rectangle 4">
            <a:extLst>
              <a:ext uri="{FF2B5EF4-FFF2-40B4-BE49-F238E27FC236}">
                <a16:creationId xmlns:a16="http://schemas.microsoft.com/office/drawing/2014/main" id="{93A04656-1410-7D4C-87AB-0D05E47FB360}"/>
              </a:ext>
            </a:extLst>
          </p:cNvPr>
          <p:cNvSpPr/>
          <p:nvPr/>
        </p:nvSpPr>
        <p:spPr>
          <a:xfrm>
            <a:off x="228602" y="3155677"/>
            <a:ext cx="1685077" cy="954107"/>
          </a:xfrm>
          <a:prstGeom prst="rect">
            <a:avLst/>
          </a:prstGeom>
        </p:spPr>
        <p:txBody>
          <a:bodyPr wrap="none">
            <a:spAutoFit/>
          </a:bodyPr>
          <a:lstStyle/>
          <a:p>
            <a:r>
              <a:rPr lang="en-US" sz="2800" b="1" kern="0" dirty="0">
                <a:solidFill>
                  <a:prstClr val="black"/>
                </a:solidFill>
                <a:latin typeface="Optima" panose="02000503060000020004" pitchFamily="2" charset="0"/>
                <a:ea typeface="Open Sans" panose="020B0606030504020204" pitchFamily="34" charset="0"/>
                <a:cs typeface="Open Sans" panose="020B0606030504020204" pitchFamily="34" charset="0"/>
              </a:rPr>
              <a:t>Actual</a:t>
            </a:r>
            <a:br>
              <a:rPr lang="en-US" sz="2800" b="1" kern="0" dirty="0">
                <a:solidFill>
                  <a:prstClr val="black"/>
                </a:solidFill>
                <a:latin typeface="Optima" panose="02000503060000020004" pitchFamily="2" charset="0"/>
                <a:ea typeface="Open Sans" panose="020B0606030504020204" pitchFamily="34" charset="0"/>
                <a:cs typeface="Open Sans" panose="020B0606030504020204" pitchFamily="34" charset="0"/>
              </a:rPr>
            </a:br>
            <a:r>
              <a:rPr lang="en-US" sz="2800" b="1" kern="0" dirty="0">
                <a:solidFill>
                  <a:prstClr val="black"/>
                </a:solidFill>
                <a:latin typeface="Optima" panose="02000503060000020004" pitchFamily="2" charset="0"/>
                <a:ea typeface="Open Sans" panose="020B0606030504020204" pitchFamily="34" charset="0"/>
                <a:cs typeface="Open Sans" panose="020B0606030504020204" pitchFamily="34" charset="0"/>
              </a:rPr>
              <a:t>condition</a:t>
            </a:r>
            <a:endParaRPr lang="en-US" sz="2800" b="1" dirty="0"/>
          </a:p>
        </p:txBody>
      </p:sp>
      <p:sp>
        <p:nvSpPr>
          <p:cNvPr id="6" name="Rectangle 5">
            <a:extLst>
              <a:ext uri="{FF2B5EF4-FFF2-40B4-BE49-F238E27FC236}">
                <a16:creationId xmlns:a16="http://schemas.microsoft.com/office/drawing/2014/main" id="{96A7031B-8001-D04A-9BB7-CEA156516D4F}"/>
              </a:ext>
            </a:extLst>
          </p:cNvPr>
          <p:cNvSpPr/>
          <p:nvPr/>
        </p:nvSpPr>
        <p:spPr>
          <a:xfrm>
            <a:off x="1706627" y="2755565"/>
            <a:ext cx="1037463" cy="400110"/>
          </a:xfrm>
          <a:prstGeom prst="rect">
            <a:avLst/>
          </a:prstGeom>
        </p:spPr>
        <p:txBody>
          <a:bodyPr wrap="none">
            <a:spAutoFit/>
          </a:bodyPr>
          <a:lstStyle/>
          <a:p>
            <a:r>
              <a:rPr lang="en-US" sz="2000" i="1" kern="0" dirty="0">
                <a:solidFill>
                  <a:prstClr val="black"/>
                </a:solidFill>
                <a:latin typeface="Optima" panose="02000503060000020004" pitchFamily="2" charset="0"/>
                <a:ea typeface="Open Sans" panose="020B0606030504020204" pitchFamily="34" charset="0"/>
                <a:cs typeface="Open Sans" panose="020B0606030504020204" pitchFamily="34" charset="0"/>
              </a:rPr>
              <a:t>Positive</a:t>
            </a:r>
            <a:endParaRPr lang="en-US" sz="2000" i="1" dirty="0"/>
          </a:p>
        </p:txBody>
      </p:sp>
      <p:sp>
        <p:nvSpPr>
          <p:cNvPr id="7" name="Rectangle 6">
            <a:extLst>
              <a:ext uri="{FF2B5EF4-FFF2-40B4-BE49-F238E27FC236}">
                <a16:creationId xmlns:a16="http://schemas.microsoft.com/office/drawing/2014/main" id="{78E78424-DA80-6248-B255-619EF42CF778}"/>
              </a:ext>
            </a:extLst>
          </p:cNvPr>
          <p:cNvSpPr/>
          <p:nvPr/>
        </p:nvSpPr>
        <p:spPr>
          <a:xfrm>
            <a:off x="1578384" y="4090672"/>
            <a:ext cx="1165704" cy="400110"/>
          </a:xfrm>
          <a:prstGeom prst="rect">
            <a:avLst/>
          </a:prstGeom>
        </p:spPr>
        <p:txBody>
          <a:bodyPr wrap="none">
            <a:spAutoFit/>
          </a:bodyPr>
          <a:lstStyle/>
          <a:p>
            <a:r>
              <a:rPr lang="en-US" sz="2000" i="1" kern="0" dirty="0">
                <a:solidFill>
                  <a:prstClr val="black"/>
                </a:solidFill>
                <a:latin typeface="Optima" panose="02000503060000020004" pitchFamily="2" charset="0"/>
                <a:ea typeface="Open Sans" panose="020B0606030504020204" pitchFamily="34" charset="0"/>
                <a:cs typeface="Open Sans" panose="020B0606030504020204" pitchFamily="34" charset="0"/>
              </a:rPr>
              <a:t>Negative</a:t>
            </a:r>
            <a:endParaRPr lang="en-US" sz="2000" i="1" dirty="0"/>
          </a:p>
        </p:txBody>
      </p:sp>
      <p:sp>
        <p:nvSpPr>
          <p:cNvPr id="8" name="Rectangle 7">
            <a:extLst>
              <a:ext uri="{FF2B5EF4-FFF2-40B4-BE49-F238E27FC236}">
                <a16:creationId xmlns:a16="http://schemas.microsoft.com/office/drawing/2014/main" id="{CB38923E-061F-FC4A-8AF7-800BA6C2CA59}"/>
              </a:ext>
            </a:extLst>
          </p:cNvPr>
          <p:cNvSpPr/>
          <p:nvPr/>
        </p:nvSpPr>
        <p:spPr>
          <a:xfrm>
            <a:off x="3884033" y="1829520"/>
            <a:ext cx="1037463" cy="400110"/>
          </a:xfrm>
          <a:prstGeom prst="rect">
            <a:avLst/>
          </a:prstGeom>
        </p:spPr>
        <p:txBody>
          <a:bodyPr wrap="none">
            <a:spAutoFit/>
          </a:bodyPr>
          <a:lstStyle/>
          <a:p>
            <a:pPr algn="ctr"/>
            <a:r>
              <a:rPr lang="en-US" sz="2000" i="1" kern="0" dirty="0">
                <a:solidFill>
                  <a:prstClr val="black"/>
                </a:solidFill>
                <a:latin typeface="Optima" panose="02000503060000020004" pitchFamily="2" charset="0"/>
                <a:ea typeface="Open Sans" panose="020B0606030504020204" pitchFamily="34" charset="0"/>
                <a:cs typeface="Open Sans" panose="020B0606030504020204" pitchFamily="34" charset="0"/>
              </a:rPr>
              <a:t>Positive</a:t>
            </a:r>
            <a:endParaRPr lang="en-US" sz="2000" i="1" dirty="0"/>
          </a:p>
        </p:txBody>
      </p:sp>
      <p:sp>
        <p:nvSpPr>
          <p:cNvPr id="9" name="Rectangle 8">
            <a:extLst>
              <a:ext uri="{FF2B5EF4-FFF2-40B4-BE49-F238E27FC236}">
                <a16:creationId xmlns:a16="http://schemas.microsoft.com/office/drawing/2014/main" id="{A34C7F50-59E8-E845-A251-6301BF6FB5F5}"/>
              </a:ext>
            </a:extLst>
          </p:cNvPr>
          <p:cNvSpPr/>
          <p:nvPr/>
        </p:nvSpPr>
        <p:spPr>
          <a:xfrm>
            <a:off x="6172200" y="1829520"/>
            <a:ext cx="1165704" cy="400110"/>
          </a:xfrm>
          <a:prstGeom prst="rect">
            <a:avLst/>
          </a:prstGeom>
        </p:spPr>
        <p:txBody>
          <a:bodyPr wrap="none">
            <a:spAutoFit/>
          </a:bodyPr>
          <a:lstStyle/>
          <a:p>
            <a:pPr algn="ctr"/>
            <a:r>
              <a:rPr lang="en-US" sz="2000" i="1" kern="0" dirty="0">
                <a:solidFill>
                  <a:prstClr val="black"/>
                </a:solidFill>
                <a:latin typeface="Optima" panose="02000503060000020004" pitchFamily="2" charset="0"/>
                <a:ea typeface="Open Sans" panose="020B0606030504020204" pitchFamily="34" charset="0"/>
                <a:cs typeface="Open Sans" panose="020B0606030504020204" pitchFamily="34" charset="0"/>
              </a:rPr>
              <a:t>Negative</a:t>
            </a:r>
            <a:endParaRPr lang="en-US" sz="2000" i="1" dirty="0"/>
          </a:p>
        </p:txBody>
      </p:sp>
      <p:sp>
        <p:nvSpPr>
          <p:cNvPr id="10" name="Rectangle 9">
            <a:extLst>
              <a:ext uri="{FF2B5EF4-FFF2-40B4-BE49-F238E27FC236}">
                <a16:creationId xmlns:a16="http://schemas.microsoft.com/office/drawing/2014/main" id="{F57C2BD7-0F86-B046-BACC-08510F98881D}"/>
              </a:ext>
            </a:extLst>
          </p:cNvPr>
          <p:cNvSpPr/>
          <p:nvPr/>
        </p:nvSpPr>
        <p:spPr>
          <a:xfrm>
            <a:off x="3884031" y="1290637"/>
            <a:ext cx="3052338" cy="523220"/>
          </a:xfrm>
          <a:prstGeom prst="rect">
            <a:avLst/>
          </a:prstGeom>
        </p:spPr>
        <p:txBody>
          <a:bodyPr wrap="square">
            <a:spAutoFit/>
          </a:bodyPr>
          <a:lstStyle/>
          <a:p>
            <a:pPr algn="ctr"/>
            <a:r>
              <a:rPr lang="en-US" sz="2800" b="1" kern="0" dirty="0">
                <a:solidFill>
                  <a:prstClr val="black"/>
                </a:solidFill>
                <a:latin typeface="Optima" panose="02000503060000020004" pitchFamily="2" charset="0"/>
                <a:ea typeface="Open Sans" panose="020B0606030504020204" pitchFamily="34" charset="0"/>
                <a:cs typeface="Open Sans" panose="020B0606030504020204" pitchFamily="34" charset="0"/>
              </a:rPr>
              <a:t>Test condition</a:t>
            </a:r>
            <a:endParaRPr lang="en-US" sz="2800" b="1" dirty="0"/>
          </a:p>
        </p:txBody>
      </p:sp>
    </p:spTree>
    <p:extLst>
      <p:ext uri="{BB962C8B-B14F-4D97-AF65-F5344CB8AC3E}">
        <p14:creationId xmlns:p14="http://schemas.microsoft.com/office/powerpoint/2010/main" val="422223780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C34E150F-ADFA-A746-B0A2-C2F833264524}"/>
              </a:ext>
            </a:extLst>
          </p:cNvPr>
          <p:cNvSpPr/>
          <p:nvPr/>
        </p:nvSpPr>
        <p:spPr>
          <a:xfrm>
            <a:off x="7122481" y="2437060"/>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cxnSp>
        <p:nvCxnSpPr>
          <p:cNvPr id="5" name="Straight Connector 4">
            <a:extLst>
              <a:ext uri="{FF2B5EF4-FFF2-40B4-BE49-F238E27FC236}">
                <a16:creationId xmlns:a16="http://schemas.microsoft.com/office/drawing/2014/main" id="{0013E0C0-4E1B-C84E-B7CB-429E8284331F}"/>
              </a:ext>
            </a:extLst>
          </p:cNvPr>
          <p:cNvCxnSpPr>
            <a:cxnSpLocks noChangeAspect="1"/>
          </p:cNvCxnSpPr>
          <p:nvPr/>
        </p:nvCxnSpPr>
        <p:spPr>
          <a:xfrm flipV="1">
            <a:off x="5950990" y="2761999"/>
            <a:ext cx="1097280" cy="490096"/>
          </a:xfrm>
          <a:prstGeom prst="line">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91BCA16-2824-BD47-8D64-89626408EF40}"/>
              </a:ext>
            </a:extLst>
          </p:cNvPr>
          <p:cNvCxnSpPr>
            <a:cxnSpLocks noChangeAspect="1"/>
          </p:cNvCxnSpPr>
          <p:nvPr/>
        </p:nvCxnSpPr>
        <p:spPr>
          <a:xfrm>
            <a:off x="5950990" y="2044466"/>
            <a:ext cx="1097280" cy="490096"/>
          </a:xfrm>
          <a:prstGeom prst="line">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217A805D-137F-9D4B-93DB-94884D9F95BB}"/>
              </a:ext>
            </a:extLst>
          </p:cNvPr>
          <p:cNvGrpSpPr/>
          <p:nvPr/>
        </p:nvGrpSpPr>
        <p:grpSpPr>
          <a:xfrm>
            <a:off x="5525595" y="1731713"/>
            <a:ext cx="365760" cy="1776454"/>
            <a:chOff x="3544958" y="1835426"/>
            <a:chExt cx="365760" cy="1776454"/>
          </a:xfrm>
          <a:solidFill>
            <a:schemeClr val="tx1">
              <a:lumMod val="75000"/>
              <a:lumOff val="25000"/>
            </a:schemeClr>
          </a:solidFill>
        </p:grpSpPr>
        <p:sp>
          <p:nvSpPr>
            <p:cNvPr id="8" name="Oval 7">
              <a:extLst>
                <a:ext uri="{FF2B5EF4-FFF2-40B4-BE49-F238E27FC236}">
                  <a16:creationId xmlns:a16="http://schemas.microsoft.com/office/drawing/2014/main" id="{AA7618B0-8F09-6F45-B1CA-774533F545F6}"/>
                </a:ext>
              </a:extLst>
            </p:cNvPr>
            <p:cNvSpPr/>
            <p:nvPr/>
          </p:nvSpPr>
          <p:spPr>
            <a:xfrm>
              <a:off x="3544958" y="1835426"/>
              <a:ext cx="365760" cy="36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i="1" dirty="0">
                <a:solidFill>
                  <a:schemeClr val="tx1">
                    <a:lumMod val="95000"/>
                    <a:lumOff val="5000"/>
                  </a:schemeClr>
                </a:solidFill>
                <a:latin typeface="Optima" panose="02000503060000020004" pitchFamily="2" charset="0"/>
              </a:endParaRPr>
            </a:p>
          </p:txBody>
        </p:sp>
        <p:sp>
          <p:nvSpPr>
            <p:cNvPr id="9" name="Oval 8">
              <a:extLst>
                <a:ext uri="{FF2B5EF4-FFF2-40B4-BE49-F238E27FC236}">
                  <a16:creationId xmlns:a16="http://schemas.microsoft.com/office/drawing/2014/main" id="{6EA0B6C6-CECD-F949-A873-6BE1CFFFA290}"/>
                </a:ext>
              </a:extLst>
            </p:cNvPr>
            <p:cNvSpPr/>
            <p:nvPr/>
          </p:nvSpPr>
          <p:spPr>
            <a:xfrm>
              <a:off x="3544958" y="3246120"/>
              <a:ext cx="365760" cy="36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lumMod val="95000"/>
                    <a:lumOff val="5000"/>
                  </a:schemeClr>
                </a:solidFill>
                <a:latin typeface="Optima" panose="02000503060000020004" pitchFamily="2" charset="0"/>
              </a:endParaRPr>
            </a:p>
          </p:txBody>
        </p:sp>
      </p:grpSp>
      <p:sp>
        <p:nvSpPr>
          <p:cNvPr id="10" name="TextBox 9">
            <a:extLst>
              <a:ext uri="{FF2B5EF4-FFF2-40B4-BE49-F238E27FC236}">
                <a16:creationId xmlns:a16="http://schemas.microsoft.com/office/drawing/2014/main" id="{27CD374A-D19F-0449-9AEC-EC967A9CEBF5}"/>
              </a:ext>
            </a:extLst>
          </p:cNvPr>
          <p:cNvSpPr txBox="1"/>
          <p:nvPr/>
        </p:nvSpPr>
        <p:spPr>
          <a:xfrm>
            <a:off x="5545780" y="1702741"/>
            <a:ext cx="372218" cy="369332"/>
          </a:xfrm>
          <a:prstGeom prst="rect">
            <a:avLst/>
          </a:prstGeom>
          <a:noFill/>
        </p:spPr>
        <p:txBody>
          <a:bodyPr wrap="none" rtlCol="0">
            <a:spAutoFit/>
          </a:bodyPr>
          <a:lstStyle/>
          <a:p>
            <a:pPr algn="ctr"/>
            <a:r>
              <a:rPr lang="en-US" i="1" dirty="0">
                <a:solidFill>
                  <a:schemeClr val="bg1"/>
                </a:solidFill>
                <a:latin typeface="Optima" panose="02000503060000020004" pitchFamily="2" charset="0"/>
              </a:rPr>
              <a:t>x</a:t>
            </a:r>
            <a:r>
              <a:rPr lang="en-US" baseline="-25000" dirty="0">
                <a:solidFill>
                  <a:schemeClr val="bg1"/>
                </a:solidFill>
                <a:latin typeface="Optima" panose="02000503060000020004" pitchFamily="2" charset="0"/>
              </a:rPr>
              <a:t>1</a:t>
            </a:r>
            <a:endParaRPr lang="en-US" i="1" dirty="0">
              <a:solidFill>
                <a:schemeClr val="bg1"/>
              </a:solidFill>
              <a:latin typeface="Optima" panose="02000503060000020004" pitchFamily="2" charset="0"/>
            </a:endParaRPr>
          </a:p>
        </p:txBody>
      </p:sp>
      <p:sp>
        <p:nvSpPr>
          <p:cNvPr id="11" name="TextBox 10">
            <a:extLst>
              <a:ext uri="{FF2B5EF4-FFF2-40B4-BE49-F238E27FC236}">
                <a16:creationId xmlns:a16="http://schemas.microsoft.com/office/drawing/2014/main" id="{0E191D1B-3E49-AF4A-8B28-934C0C1D05A8}"/>
              </a:ext>
            </a:extLst>
          </p:cNvPr>
          <p:cNvSpPr txBox="1"/>
          <p:nvPr/>
        </p:nvSpPr>
        <p:spPr>
          <a:xfrm>
            <a:off x="5545783" y="3113314"/>
            <a:ext cx="372217" cy="369332"/>
          </a:xfrm>
          <a:prstGeom prst="rect">
            <a:avLst/>
          </a:prstGeom>
          <a:noFill/>
        </p:spPr>
        <p:txBody>
          <a:bodyPr wrap="none" rtlCol="0">
            <a:spAutoFit/>
          </a:bodyPr>
          <a:lstStyle/>
          <a:p>
            <a:pPr algn="ctr"/>
            <a:r>
              <a:rPr lang="en-US" i="1" dirty="0">
                <a:solidFill>
                  <a:schemeClr val="bg1"/>
                </a:solidFill>
                <a:latin typeface="Optima" panose="02000503060000020004" pitchFamily="2" charset="0"/>
              </a:rPr>
              <a:t>x</a:t>
            </a:r>
            <a:r>
              <a:rPr lang="en-US" baseline="-25000" dirty="0">
                <a:solidFill>
                  <a:schemeClr val="bg1"/>
                </a:solidFill>
                <a:latin typeface="Optima" panose="02000503060000020004" pitchFamily="2" charset="0"/>
              </a:rPr>
              <a:t>2</a:t>
            </a:r>
            <a:endParaRPr lang="en-US" i="1" dirty="0">
              <a:solidFill>
                <a:schemeClr val="bg1"/>
              </a:solidFill>
              <a:latin typeface="Optima" panose="02000503060000020004" pitchFamily="2" charset="0"/>
            </a:endParaRPr>
          </a:p>
        </p:txBody>
      </p:sp>
      <p:sp>
        <p:nvSpPr>
          <p:cNvPr id="12" name="TextBox 11">
            <a:extLst>
              <a:ext uri="{FF2B5EF4-FFF2-40B4-BE49-F238E27FC236}">
                <a16:creationId xmlns:a16="http://schemas.microsoft.com/office/drawing/2014/main" id="{2DFA48B8-4468-AD44-9ECC-31D5C6DFA8FB}"/>
              </a:ext>
            </a:extLst>
          </p:cNvPr>
          <p:cNvSpPr txBox="1"/>
          <p:nvPr/>
        </p:nvSpPr>
        <p:spPr>
          <a:xfrm>
            <a:off x="4460532" y="2347879"/>
            <a:ext cx="1095300" cy="646331"/>
          </a:xfrm>
          <a:prstGeom prst="rect">
            <a:avLst/>
          </a:prstGeom>
          <a:noFill/>
        </p:spPr>
        <p:txBody>
          <a:bodyPr wrap="none" rtlCol="0">
            <a:spAutoFit/>
          </a:bodyPr>
          <a:lstStyle/>
          <a:p>
            <a:pPr algn="ctr"/>
            <a:r>
              <a:rPr lang="en-US" dirty="0">
                <a:latin typeface="Optima" panose="02000503060000020004" pitchFamily="2" charset="0"/>
              </a:rPr>
              <a:t>Input</a:t>
            </a:r>
          </a:p>
          <a:p>
            <a:pPr algn="ctr"/>
            <a:r>
              <a:rPr lang="en-US" dirty="0">
                <a:latin typeface="Optima" panose="02000503060000020004" pitchFamily="2" charset="0"/>
              </a:rPr>
              <a:t>Variables</a:t>
            </a:r>
          </a:p>
        </p:txBody>
      </p:sp>
      <p:sp>
        <p:nvSpPr>
          <p:cNvPr id="13" name="TextBox 12">
            <a:extLst>
              <a:ext uri="{FF2B5EF4-FFF2-40B4-BE49-F238E27FC236}">
                <a16:creationId xmlns:a16="http://schemas.microsoft.com/office/drawing/2014/main" id="{60834F83-B8C3-EC4E-A04C-D0FBF1BBB7A4}"/>
              </a:ext>
            </a:extLst>
          </p:cNvPr>
          <p:cNvSpPr txBox="1"/>
          <p:nvPr/>
        </p:nvSpPr>
        <p:spPr>
          <a:xfrm>
            <a:off x="6724501" y="3030257"/>
            <a:ext cx="1161729" cy="369332"/>
          </a:xfrm>
          <a:prstGeom prst="rect">
            <a:avLst/>
          </a:prstGeom>
          <a:noFill/>
        </p:spPr>
        <p:txBody>
          <a:bodyPr wrap="none" rtlCol="0">
            <a:spAutoFit/>
          </a:bodyPr>
          <a:lstStyle/>
          <a:p>
            <a:pPr algn="ctr"/>
            <a:r>
              <a:rPr lang="en-US" dirty="0">
                <a:latin typeface="Optima" panose="02000503060000020004" pitchFamily="2" charset="0"/>
              </a:rPr>
              <a:t>Threshold</a:t>
            </a:r>
            <a:endParaRPr lang="en-US" i="1" u="sng" dirty="0">
              <a:latin typeface="Optima" panose="02000503060000020004" pitchFamily="2" charset="0"/>
            </a:endParaRPr>
          </a:p>
        </p:txBody>
      </p:sp>
      <p:sp>
        <p:nvSpPr>
          <p:cNvPr id="14" name="TextBox 13">
            <a:extLst>
              <a:ext uri="{FF2B5EF4-FFF2-40B4-BE49-F238E27FC236}">
                <a16:creationId xmlns:a16="http://schemas.microsoft.com/office/drawing/2014/main" id="{87725CC9-8168-1D46-A415-1A39DB720B2F}"/>
              </a:ext>
            </a:extLst>
          </p:cNvPr>
          <p:cNvSpPr txBox="1"/>
          <p:nvPr/>
        </p:nvSpPr>
        <p:spPr>
          <a:xfrm>
            <a:off x="7155257" y="2436663"/>
            <a:ext cx="312906" cy="369332"/>
          </a:xfrm>
          <a:prstGeom prst="rect">
            <a:avLst/>
          </a:prstGeom>
          <a:noFill/>
        </p:spPr>
        <p:txBody>
          <a:bodyPr wrap="none" rtlCol="0">
            <a:spAutoFit/>
          </a:bodyPr>
          <a:lstStyle/>
          <a:p>
            <a:pPr algn="ctr"/>
            <a:r>
              <a:rPr lang="en-US" dirty="0">
                <a:solidFill>
                  <a:schemeClr val="bg1"/>
                </a:solidFill>
                <a:latin typeface="Optima" panose="02000503060000020004" pitchFamily="2" charset="0"/>
              </a:rPr>
              <a:t>2</a:t>
            </a:r>
          </a:p>
        </p:txBody>
      </p:sp>
      <p:cxnSp>
        <p:nvCxnSpPr>
          <p:cNvPr id="15" name="Straight Connector 14">
            <a:extLst>
              <a:ext uri="{FF2B5EF4-FFF2-40B4-BE49-F238E27FC236}">
                <a16:creationId xmlns:a16="http://schemas.microsoft.com/office/drawing/2014/main" id="{8990E46B-38A2-2649-AFCF-685935ECD477}"/>
              </a:ext>
            </a:extLst>
          </p:cNvPr>
          <p:cNvCxnSpPr>
            <a:cxnSpLocks/>
          </p:cNvCxnSpPr>
          <p:nvPr/>
        </p:nvCxnSpPr>
        <p:spPr>
          <a:xfrm>
            <a:off x="7609268" y="2642054"/>
            <a:ext cx="1229932"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BC4C503-052C-B045-B58A-C84B236399E8}"/>
              </a:ext>
            </a:extLst>
          </p:cNvPr>
          <p:cNvSpPr txBox="1"/>
          <p:nvPr/>
        </p:nvSpPr>
        <p:spPr>
          <a:xfrm>
            <a:off x="7747875" y="2231156"/>
            <a:ext cx="889988" cy="369332"/>
          </a:xfrm>
          <a:prstGeom prst="rect">
            <a:avLst/>
          </a:prstGeom>
          <a:noFill/>
        </p:spPr>
        <p:txBody>
          <a:bodyPr wrap="none" rtlCol="0">
            <a:spAutoFit/>
          </a:bodyPr>
          <a:lstStyle/>
          <a:p>
            <a:pPr algn="ctr"/>
            <a:r>
              <a:rPr lang="en-US" dirty="0">
                <a:latin typeface="Optima" panose="02000503060000020004" pitchFamily="2" charset="0"/>
              </a:rPr>
              <a:t>Output</a:t>
            </a:r>
            <a:endParaRPr lang="en-US" i="1" u="sng" dirty="0">
              <a:latin typeface="Optima" panose="02000503060000020004" pitchFamily="2" charset="0"/>
            </a:endParaRPr>
          </a:p>
        </p:txBody>
      </p:sp>
      <p:sp>
        <p:nvSpPr>
          <p:cNvPr id="17" name="TextBox 16">
            <a:extLst>
              <a:ext uri="{FF2B5EF4-FFF2-40B4-BE49-F238E27FC236}">
                <a16:creationId xmlns:a16="http://schemas.microsoft.com/office/drawing/2014/main" id="{4E041D80-92C6-6442-8188-FC3884A42745}"/>
              </a:ext>
            </a:extLst>
          </p:cNvPr>
          <p:cNvSpPr txBox="1"/>
          <p:nvPr/>
        </p:nvSpPr>
        <p:spPr>
          <a:xfrm>
            <a:off x="7458534" y="2659779"/>
            <a:ext cx="1468672" cy="369332"/>
          </a:xfrm>
          <a:prstGeom prst="rect">
            <a:avLst/>
          </a:prstGeom>
          <a:noFill/>
        </p:spPr>
        <p:txBody>
          <a:bodyPr wrap="none" rtlCol="0">
            <a:spAutoFit/>
          </a:bodyPr>
          <a:lstStyle/>
          <a:p>
            <a:pPr algn="ctr"/>
            <a:r>
              <a:rPr lang="en-US" dirty="0">
                <a:latin typeface="Optima" panose="02000503060000020004" pitchFamily="2" charset="0"/>
              </a:rPr>
              <a:t>1 if </a:t>
            </a:r>
            <a:r>
              <a:rPr lang="en-US" i="1" dirty="0">
                <a:latin typeface="Optima" panose="02000503060000020004" pitchFamily="2" charset="0"/>
              </a:rPr>
              <a:t>x</a:t>
            </a:r>
            <a:r>
              <a:rPr lang="en-US" baseline="-25000" dirty="0">
                <a:latin typeface="Optima" panose="02000503060000020004" pitchFamily="2" charset="0"/>
              </a:rPr>
              <a:t>1</a:t>
            </a:r>
            <a:r>
              <a:rPr lang="en-US" dirty="0">
                <a:latin typeface="Optima" panose="02000503060000020004" pitchFamily="2" charset="0"/>
              </a:rPr>
              <a:t>+x</a:t>
            </a:r>
            <a:r>
              <a:rPr lang="en-US" baseline="-25000" dirty="0">
                <a:latin typeface="Optima" panose="02000503060000020004" pitchFamily="2" charset="0"/>
              </a:rPr>
              <a:t>2</a:t>
            </a:r>
            <a:r>
              <a:rPr lang="en-US" dirty="0">
                <a:latin typeface="Optima" panose="02000503060000020004" pitchFamily="2" charset="0"/>
              </a:rPr>
              <a:t> </a:t>
            </a:r>
            <a:r>
              <a:rPr lang="en-US" dirty="0"/>
              <a:t>≥</a:t>
            </a:r>
            <a:r>
              <a:rPr lang="en-US" dirty="0">
                <a:latin typeface="Optima" panose="02000503060000020004" pitchFamily="2" charset="0"/>
              </a:rPr>
              <a:t> 2</a:t>
            </a:r>
            <a:endParaRPr lang="en-US" i="1" u="sng" dirty="0">
              <a:latin typeface="Optima" panose="02000503060000020004" pitchFamily="2" charset="0"/>
            </a:endParaRPr>
          </a:p>
        </p:txBody>
      </p:sp>
    </p:spTree>
    <p:extLst>
      <p:ext uri="{BB962C8B-B14F-4D97-AF65-F5344CB8AC3E}">
        <p14:creationId xmlns:p14="http://schemas.microsoft.com/office/powerpoint/2010/main" val="278459864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18">
            <a:extLst>
              <a:ext uri="{FF2B5EF4-FFF2-40B4-BE49-F238E27FC236}">
                <a16:creationId xmlns:a16="http://schemas.microsoft.com/office/drawing/2014/main" id="{5426963A-F743-D348-A9F9-D20E20FE5439}"/>
              </a:ext>
            </a:extLst>
          </p:cNvPr>
          <p:cNvSpPr/>
          <p:nvPr/>
        </p:nvSpPr>
        <p:spPr>
          <a:xfrm>
            <a:off x="7122481" y="2437060"/>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cxnSp>
        <p:nvCxnSpPr>
          <p:cNvPr id="20" name="Straight Connector 19">
            <a:extLst>
              <a:ext uri="{FF2B5EF4-FFF2-40B4-BE49-F238E27FC236}">
                <a16:creationId xmlns:a16="http://schemas.microsoft.com/office/drawing/2014/main" id="{8FF2DAFB-A0F9-1746-AA61-4760916E5FB3}"/>
              </a:ext>
            </a:extLst>
          </p:cNvPr>
          <p:cNvCxnSpPr>
            <a:cxnSpLocks noChangeAspect="1"/>
          </p:cNvCxnSpPr>
          <p:nvPr/>
        </p:nvCxnSpPr>
        <p:spPr>
          <a:xfrm flipV="1">
            <a:off x="5950990" y="2761999"/>
            <a:ext cx="1097280" cy="490096"/>
          </a:xfrm>
          <a:prstGeom prst="line">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B951AFD-64A2-9B4F-9EE0-4B2E491B2E09}"/>
              </a:ext>
            </a:extLst>
          </p:cNvPr>
          <p:cNvCxnSpPr>
            <a:cxnSpLocks noChangeAspect="1"/>
          </p:cNvCxnSpPr>
          <p:nvPr/>
        </p:nvCxnSpPr>
        <p:spPr>
          <a:xfrm>
            <a:off x="5950990" y="2044466"/>
            <a:ext cx="1097280" cy="490096"/>
          </a:xfrm>
          <a:prstGeom prst="line">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FD810B79-4BE1-7146-901D-94DF6FE28646}"/>
              </a:ext>
            </a:extLst>
          </p:cNvPr>
          <p:cNvGrpSpPr/>
          <p:nvPr/>
        </p:nvGrpSpPr>
        <p:grpSpPr>
          <a:xfrm>
            <a:off x="5525595" y="1731713"/>
            <a:ext cx="365760" cy="1776454"/>
            <a:chOff x="3544958" y="1835426"/>
            <a:chExt cx="365760" cy="1776454"/>
          </a:xfrm>
          <a:solidFill>
            <a:schemeClr val="tx1">
              <a:lumMod val="75000"/>
              <a:lumOff val="25000"/>
            </a:schemeClr>
          </a:solidFill>
        </p:grpSpPr>
        <p:sp>
          <p:nvSpPr>
            <p:cNvPr id="23" name="Oval 22">
              <a:extLst>
                <a:ext uri="{FF2B5EF4-FFF2-40B4-BE49-F238E27FC236}">
                  <a16:creationId xmlns:a16="http://schemas.microsoft.com/office/drawing/2014/main" id="{EB247EE4-2CE8-E34C-943E-711AF9838277}"/>
                </a:ext>
              </a:extLst>
            </p:cNvPr>
            <p:cNvSpPr/>
            <p:nvPr/>
          </p:nvSpPr>
          <p:spPr>
            <a:xfrm>
              <a:off x="3544958" y="1835426"/>
              <a:ext cx="365760" cy="36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i="1" dirty="0">
                <a:solidFill>
                  <a:schemeClr val="tx1">
                    <a:lumMod val="95000"/>
                    <a:lumOff val="5000"/>
                  </a:schemeClr>
                </a:solidFill>
                <a:latin typeface="Optima" panose="02000503060000020004" pitchFamily="2" charset="0"/>
              </a:endParaRPr>
            </a:p>
          </p:txBody>
        </p:sp>
        <p:sp>
          <p:nvSpPr>
            <p:cNvPr id="24" name="Oval 23">
              <a:extLst>
                <a:ext uri="{FF2B5EF4-FFF2-40B4-BE49-F238E27FC236}">
                  <a16:creationId xmlns:a16="http://schemas.microsoft.com/office/drawing/2014/main" id="{CD1482F0-37E0-E94F-B010-2B80985B631A}"/>
                </a:ext>
              </a:extLst>
            </p:cNvPr>
            <p:cNvSpPr/>
            <p:nvPr/>
          </p:nvSpPr>
          <p:spPr>
            <a:xfrm>
              <a:off x="3544958" y="3246120"/>
              <a:ext cx="365760" cy="36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lumMod val="95000"/>
                    <a:lumOff val="5000"/>
                  </a:schemeClr>
                </a:solidFill>
                <a:latin typeface="Optima" panose="02000503060000020004" pitchFamily="2" charset="0"/>
              </a:endParaRPr>
            </a:p>
          </p:txBody>
        </p:sp>
      </p:grpSp>
      <p:sp>
        <p:nvSpPr>
          <p:cNvPr id="25" name="TextBox 24">
            <a:extLst>
              <a:ext uri="{FF2B5EF4-FFF2-40B4-BE49-F238E27FC236}">
                <a16:creationId xmlns:a16="http://schemas.microsoft.com/office/drawing/2014/main" id="{8CCF677E-C03D-FB46-8FCB-F1FD69780BA3}"/>
              </a:ext>
            </a:extLst>
          </p:cNvPr>
          <p:cNvSpPr txBox="1"/>
          <p:nvPr/>
        </p:nvSpPr>
        <p:spPr>
          <a:xfrm>
            <a:off x="5545780" y="1702741"/>
            <a:ext cx="372218" cy="369332"/>
          </a:xfrm>
          <a:prstGeom prst="rect">
            <a:avLst/>
          </a:prstGeom>
          <a:noFill/>
        </p:spPr>
        <p:txBody>
          <a:bodyPr wrap="none" rtlCol="0">
            <a:spAutoFit/>
          </a:bodyPr>
          <a:lstStyle/>
          <a:p>
            <a:pPr algn="ctr"/>
            <a:r>
              <a:rPr lang="en-US" i="1" dirty="0">
                <a:solidFill>
                  <a:schemeClr val="bg1"/>
                </a:solidFill>
                <a:latin typeface="Optima" panose="02000503060000020004" pitchFamily="2" charset="0"/>
              </a:rPr>
              <a:t>x</a:t>
            </a:r>
            <a:r>
              <a:rPr lang="en-US" baseline="-25000" dirty="0">
                <a:solidFill>
                  <a:schemeClr val="bg1"/>
                </a:solidFill>
                <a:latin typeface="Optima" panose="02000503060000020004" pitchFamily="2" charset="0"/>
              </a:rPr>
              <a:t>1</a:t>
            </a:r>
            <a:endParaRPr lang="en-US" i="1" dirty="0">
              <a:solidFill>
                <a:schemeClr val="bg1"/>
              </a:solidFill>
              <a:latin typeface="Optima" panose="02000503060000020004" pitchFamily="2" charset="0"/>
            </a:endParaRPr>
          </a:p>
        </p:txBody>
      </p:sp>
      <p:sp>
        <p:nvSpPr>
          <p:cNvPr id="26" name="TextBox 25">
            <a:extLst>
              <a:ext uri="{FF2B5EF4-FFF2-40B4-BE49-F238E27FC236}">
                <a16:creationId xmlns:a16="http://schemas.microsoft.com/office/drawing/2014/main" id="{A20DACD1-5C33-9B4D-A626-06BCF725C86B}"/>
              </a:ext>
            </a:extLst>
          </p:cNvPr>
          <p:cNvSpPr txBox="1"/>
          <p:nvPr/>
        </p:nvSpPr>
        <p:spPr>
          <a:xfrm>
            <a:off x="5545783" y="3113314"/>
            <a:ext cx="372217" cy="369332"/>
          </a:xfrm>
          <a:prstGeom prst="rect">
            <a:avLst/>
          </a:prstGeom>
          <a:noFill/>
        </p:spPr>
        <p:txBody>
          <a:bodyPr wrap="none" rtlCol="0">
            <a:spAutoFit/>
          </a:bodyPr>
          <a:lstStyle/>
          <a:p>
            <a:pPr algn="ctr"/>
            <a:r>
              <a:rPr lang="en-US" i="1" dirty="0">
                <a:solidFill>
                  <a:schemeClr val="bg1"/>
                </a:solidFill>
                <a:latin typeface="Optima" panose="02000503060000020004" pitchFamily="2" charset="0"/>
              </a:rPr>
              <a:t>x</a:t>
            </a:r>
            <a:r>
              <a:rPr lang="en-US" baseline="-25000" dirty="0">
                <a:solidFill>
                  <a:schemeClr val="bg1"/>
                </a:solidFill>
                <a:latin typeface="Optima" panose="02000503060000020004" pitchFamily="2" charset="0"/>
              </a:rPr>
              <a:t>2</a:t>
            </a:r>
            <a:endParaRPr lang="en-US" i="1" dirty="0">
              <a:solidFill>
                <a:schemeClr val="bg1"/>
              </a:solidFill>
              <a:latin typeface="Optima" panose="02000503060000020004" pitchFamily="2" charset="0"/>
            </a:endParaRPr>
          </a:p>
        </p:txBody>
      </p:sp>
      <p:sp>
        <p:nvSpPr>
          <p:cNvPr id="27" name="TextBox 26">
            <a:extLst>
              <a:ext uri="{FF2B5EF4-FFF2-40B4-BE49-F238E27FC236}">
                <a16:creationId xmlns:a16="http://schemas.microsoft.com/office/drawing/2014/main" id="{BED45B54-4918-2543-B616-7560317D1A42}"/>
              </a:ext>
            </a:extLst>
          </p:cNvPr>
          <p:cNvSpPr txBox="1"/>
          <p:nvPr/>
        </p:nvSpPr>
        <p:spPr>
          <a:xfrm>
            <a:off x="4460532" y="2347879"/>
            <a:ext cx="1095300" cy="646331"/>
          </a:xfrm>
          <a:prstGeom prst="rect">
            <a:avLst/>
          </a:prstGeom>
          <a:noFill/>
        </p:spPr>
        <p:txBody>
          <a:bodyPr wrap="none" rtlCol="0">
            <a:spAutoFit/>
          </a:bodyPr>
          <a:lstStyle/>
          <a:p>
            <a:pPr algn="ctr"/>
            <a:r>
              <a:rPr lang="en-US" dirty="0">
                <a:latin typeface="Optima" panose="02000503060000020004" pitchFamily="2" charset="0"/>
              </a:rPr>
              <a:t>Input</a:t>
            </a:r>
          </a:p>
          <a:p>
            <a:pPr algn="ctr"/>
            <a:r>
              <a:rPr lang="en-US" dirty="0">
                <a:latin typeface="Optima" panose="02000503060000020004" pitchFamily="2" charset="0"/>
              </a:rPr>
              <a:t>Variables</a:t>
            </a:r>
          </a:p>
        </p:txBody>
      </p:sp>
      <p:sp>
        <p:nvSpPr>
          <p:cNvPr id="28" name="TextBox 27">
            <a:extLst>
              <a:ext uri="{FF2B5EF4-FFF2-40B4-BE49-F238E27FC236}">
                <a16:creationId xmlns:a16="http://schemas.microsoft.com/office/drawing/2014/main" id="{AB9C2463-FD48-974E-A15F-82BACE8C7FF7}"/>
              </a:ext>
            </a:extLst>
          </p:cNvPr>
          <p:cNvSpPr txBox="1"/>
          <p:nvPr/>
        </p:nvSpPr>
        <p:spPr>
          <a:xfrm>
            <a:off x="6724501" y="3030257"/>
            <a:ext cx="1161729" cy="369332"/>
          </a:xfrm>
          <a:prstGeom prst="rect">
            <a:avLst/>
          </a:prstGeom>
          <a:noFill/>
        </p:spPr>
        <p:txBody>
          <a:bodyPr wrap="none" rtlCol="0">
            <a:spAutoFit/>
          </a:bodyPr>
          <a:lstStyle/>
          <a:p>
            <a:pPr algn="ctr"/>
            <a:r>
              <a:rPr lang="en-US" dirty="0">
                <a:latin typeface="Optima" panose="02000503060000020004" pitchFamily="2" charset="0"/>
              </a:rPr>
              <a:t>Threshold</a:t>
            </a:r>
            <a:endParaRPr lang="en-US" i="1" u="sng" dirty="0">
              <a:latin typeface="Optima" panose="02000503060000020004" pitchFamily="2" charset="0"/>
            </a:endParaRPr>
          </a:p>
        </p:txBody>
      </p:sp>
      <p:sp>
        <p:nvSpPr>
          <p:cNvPr id="29" name="TextBox 28">
            <a:extLst>
              <a:ext uri="{FF2B5EF4-FFF2-40B4-BE49-F238E27FC236}">
                <a16:creationId xmlns:a16="http://schemas.microsoft.com/office/drawing/2014/main" id="{C058D8AD-B04D-7242-9258-C3E858086814}"/>
              </a:ext>
            </a:extLst>
          </p:cNvPr>
          <p:cNvSpPr txBox="1"/>
          <p:nvPr/>
        </p:nvSpPr>
        <p:spPr>
          <a:xfrm>
            <a:off x="7152852" y="2436663"/>
            <a:ext cx="317716" cy="369332"/>
          </a:xfrm>
          <a:prstGeom prst="rect">
            <a:avLst/>
          </a:prstGeom>
          <a:noFill/>
        </p:spPr>
        <p:txBody>
          <a:bodyPr wrap="none" rtlCol="0">
            <a:spAutoFit/>
          </a:bodyPr>
          <a:lstStyle/>
          <a:p>
            <a:pPr algn="ctr"/>
            <a:r>
              <a:rPr lang="en-US" i="1" dirty="0">
                <a:solidFill>
                  <a:schemeClr val="bg1"/>
                </a:solidFill>
                <a:latin typeface="Optima" panose="02000503060000020004" pitchFamily="2" charset="0"/>
              </a:rPr>
              <a:t>b</a:t>
            </a:r>
          </a:p>
        </p:txBody>
      </p:sp>
      <p:cxnSp>
        <p:nvCxnSpPr>
          <p:cNvPr id="30" name="Straight Connector 29">
            <a:extLst>
              <a:ext uri="{FF2B5EF4-FFF2-40B4-BE49-F238E27FC236}">
                <a16:creationId xmlns:a16="http://schemas.microsoft.com/office/drawing/2014/main" id="{8E3669E8-7303-D149-861E-3420B7E84D9C}"/>
              </a:ext>
            </a:extLst>
          </p:cNvPr>
          <p:cNvCxnSpPr>
            <a:cxnSpLocks/>
          </p:cNvCxnSpPr>
          <p:nvPr/>
        </p:nvCxnSpPr>
        <p:spPr>
          <a:xfrm>
            <a:off x="7609268" y="2642054"/>
            <a:ext cx="1229932"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BAC132AD-DF1D-3C45-A12E-8C1AC3B1F0B6}"/>
              </a:ext>
            </a:extLst>
          </p:cNvPr>
          <p:cNvSpPr txBox="1"/>
          <p:nvPr/>
        </p:nvSpPr>
        <p:spPr>
          <a:xfrm>
            <a:off x="7747875" y="2231156"/>
            <a:ext cx="889988" cy="369332"/>
          </a:xfrm>
          <a:prstGeom prst="rect">
            <a:avLst/>
          </a:prstGeom>
          <a:noFill/>
        </p:spPr>
        <p:txBody>
          <a:bodyPr wrap="none" rtlCol="0">
            <a:spAutoFit/>
          </a:bodyPr>
          <a:lstStyle/>
          <a:p>
            <a:pPr algn="ctr"/>
            <a:r>
              <a:rPr lang="en-US" dirty="0">
                <a:latin typeface="Optima" panose="02000503060000020004" pitchFamily="2" charset="0"/>
              </a:rPr>
              <a:t>Output</a:t>
            </a:r>
            <a:endParaRPr lang="en-US" i="1" u="sng" dirty="0">
              <a:latin typeface="Optima" panose="02000503060000020004" pitchFamily="2" charset="0"/>
            </a:endParaRPr>
          </a:p>
        </p:txBody>
      </p:sp>
      <p:sp>
        <p:nvSpPr>
          <p:cNvPr id="32" name="TextBox 31">
            <a:extLst>
              <a:ext uri="{FF2B5EF4-FFF2-40B4-BE49-F238E27FC236}">
                <a16:creationId xmlns:a16="http://schemas.microsoft.com/office/drawing/2014/main" id="{D1BEC33E-C038-4048-A917-AD1EE45E4B32}"/>
              </a:ext>
            </a:extLst>
          </p:cNvPr>
          <p:cNvSpPr txBox="1"/>
          <p:nvPr/>
        </p:nvSpPr>
        <p:spPr>
          <a:xfrm>
            <a:off x="6235534" y="1861824"/>
            <a:ext cx="449161" cy="369332"/>
          </a:xfrm>
          <a:prstGeom prst="rect">
            <a:avLst/>
          </a:prstGeom>
          <a:noFill/>
        </p:spPr>
        <p:txBody>
          <a:bodyPr wrap="none" rtlCol="0">
            <a:spAutoFit/>
          </a:bodyPr>
          <a:lstStyle/>
          <a:p>
            <a:pPr algn="ctr"/>
            <a:r>
              <a:rPr lang="en-US" i="1" dirty="0">
                <a:latin typeface="Optima" panose="02000503060000020004" pitchFamily="2" charset="0"/>
              </a:rPr>
              <a:t>w</a:t>
            </a:r>
            <a:r>
              <a:rPr lang="en-US" baseline="-25000" dirty="0">
                <a:latin typeface="Optima" panose="02000503060000020004" pitchFamily="2" charset="0"/>
              </a:rPr>
              <a:t>1</a:t>
            </a:r>
            <a:endParaRPr lang="en-US" i="1" dirty="0">
              <a:latin typeface="Optima" panose="02000503060000020004" pitchFamily="2" charset="0"/>
            </a:endParaRPr>
          </a:p>
        </p:txBody>
      </p:sp>
      <p:sp>
        <p:nvSpPr>
          <p:cNvPr id="33" name="TextBox 32">
            <a:extLst>
              <a:ext uri="{FF2B5EF4-FFF2-40B4-BE49-F238E27FC236}">
                <a16:creationId xmlns:a16="http://schemas.microsoft.com/office/drawing/2014/main" id="{E309E2A5-D0B7-164D-8E52-E32CE3DFC68C}"/>
              </a:ext>
            </a:extLst>
          </p:cNvPr>
          <p:cNvSpPr txBox="1"/>
          <p:nvPr/>
        </p:nvSpPr>
        <p:spPr>
          <a:xfrm>
            <a:off x="6235531" y="2605737"/>
            <a:ext cx="449162" cy="369332"/>
          </a:xfrm>
          <a:prstGeom prst="rect">
            <a:avLst/>
          </a:prstGeom>
          <a:noFill/>
        </p:spPr>
        <p:txBody>
          <a:bodyPr wrap="none" rtlCol="0">
            <a:spAutoFit/>
          </a:bodyPr>
          <a:lstStyle/>
          <a:p>
            <a:pPr algn="ctr"/>
            <a:r>
              <a:rPr lang="en-US" i="1" dirty="0">
                <a:latin typeface="Optima" panose="02000503060000020004" pitchFamily="2" charset="0"/>
              </a:rPr>
              <a:t>w</a:t>
            </a:r>
            <a:r>
              <a:rPr lang="en-US" baseline="-25000" dirty="0">
                <a:latin typeface="Optima" panose="02000503060000020004" pitchFamily="2" charset="0"/>
              </a:rPr>
              <a:t>2</a:t>
            </a:r>
            <a:endParaRPr lang="en-US" i="1" dirty="0">
              <a:latin typeface="Optima" panose="02000503060000020004" pitchFamily="2" charset="0"/>
            </a:endParaRPr>
          </a:p>
        </p:txBody>
      </p:sp>
      <p:sp>
        <p:nvSpPr>
          <p:cNvPr id="17" name="TextBox 16">
            <a:extLst>
              <a:ext uri="{FF2B5EF4-FFF2-40B4-BE49-F238E27FC236}">
                <a16:creationId xmlns:a16="http://schemas.microsoft.com/office/drawing/2014/main" id="{DD6E2047-2304-B84A-B06A-3C71E4C15489}"/>
              </a:ext>
            </a:extLst>
          </p:cNvPr>
          <p:cNvSpPr txBox="1"/>
          <p:nvPr/>
        </p:nvSpPr>
        <p:spPr>
          <a:xfrm>
            <a:off x="7341964" y="2671042"/>
            <a:ext cx="2002471" cy="369332"/>
          </a:xfrm>
          <a:prstGeom prst="rect">
            <a:avLst/>
          </a:prstGeom>
          <a:noFill/>
        </p:spPr>
        <p:txBody>
          <a:bodyPr wrap="none" rtlCol="0">
            <a:spAutoFit/>
          </a:bodyPr>
          <a:lstStyle/>
          <a:p>
            <a:pPr algn="ctr"/>
            <a:r>
              <a:rPr lang="en-US" dirty="0">
                <a:latin typeface="Optima" panose="02000503060000020004" pitchFamily="2" charset="0"/>
              </a:rPr>
              <a:t>1 if </a:t>
            </a:r>
            <a:r>
              <a:rPr lang="en-US" i="1" dirty="0">
                <a:latin typeface="Optima" panose="02000503060000020004" pitchFamily="2" charset="0"/>
              </a:rPr>
              <a:t>w</a:t>
            </a:r>
            <a:r>
              <a:rPr lang="en-US" baseline="-25000" dirty="0">
                <a:latin typeface="Optima" panose="02000503060000020004" pitchFamily="2" charset="0"/>
              </a:rPr>
              <a:t>1</a:t>
            </a:r>
            <a:r>
              <a:rPr lang="en-US" i="1" dirty="0">
                <a:latin typeface="Optima" panose="02000503060000020004" pitchFamily="2" charset="0"/>
              </a:rPr>
              <a:t>x</a:t>
            </a:r>
            <a:r>
              <a:rPr lang="en-US" baseline="-25000" dirty="0">
                <a:latin typeface="Optima" panose="02000503060000020004" pitchFamily="2" charset="0"/>
              </a:rPr>
              <a:t>1</a:t>
            </a:r>
            <a:r>
              <a:rPr lang="en-US" dirty="0">
                <a:latin typeface="Optima" panose="02000503060000020004" pitchFamily="2" charset="0"/>
              </a:rPr>
              <a:t>+</a:t>
            </a:r>
            <a:r>
              <a:rPr lang="en-US" i="1" dirty="0">
                <a:latin typeface="Optima" panose="02000503060000020004" pitchFamily="2" charset="0"/>
              </a:rPr>
              <a:t>w</a:t>
            </a:r>
            <a:r>
              <a:rPr lang="en-US" baseline="-25000" dirty="0">
                <a:latin typeface="Optima" panose="02000503060000020004" pitchFamily="2" charset="0"/>
              </a:rPr>
              <a:t>2</a:t>
            </a:r>
            <a:r>
              <a:rPr lang="en-US" dirty="0">
                <a:latin typeface="Optima" panose="02000503060000020004" pitchFamily="2" charset="0"/>
              </a:rPr>
              <a:t>x</a:t>
            </a:r>
            <a:r>
              <a:rPr lang="en-US" baseline="-25000" dirty="0">
                <a:latin typeface="Optima" panose="02000503060000020004" pitchFamily="2" charset="0"/>
              </a:rPr>
              <a:t>2</a:t>
            </a:r>
            <a:r>
              <a:rPr lang="en-US" dirty="0">
                <a:latin typeface="Optima" panose="02000503060000020004" pitchFamily="2" charset="0"/>
              </a:rPr>
              <a:t> </a:t>
            </a:r>
            <a:r>
              <a:rPr lang="en-US" dirty="0"/>
              <a:t>≥</a:t>
            </a:r>
            <a:r>
              <a:rPr lang="en-US" dirty="0">
                <a:latin typeface="Optima" panose="02000503060000020004" pitchFamily="2" charset="0"/>
              </a:rPr>
              <a:t> </a:t>
            </a:r>
            <a:r>
              <a:rPr lang="en-US" i="1" dirty="0">
                <a:latin typeface="Optima" panose="02000503060000020004" pitchFamily="2" charset="0"/>
              </a:rPr>
              <a:t>b</a:t>
            </a:r>
            <a:endParaRPr lang="en-US" i="1" u="sng" dirty="0">
              <a:latin typeface="Optima" panose="02000503060000020004" pitchFamily="2" charset="0"/>
            </a:endParaRPr>
          </a:p>
        </p:txBody>
      </p:sp>
    </p:spTree>
    <p:extLst>
      <p:ext uri="{BB962C8B-B14F-4D97-AF65-F5344CB8AC3E}">
        <p14:creationId xmlns:p14="http://schemas.microsoft.com/office/powerpoint/2010/main" val="318773958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137E18C4-A4C2-D24A-ADCC-A21AB4F741C0}"/>
              </a:ext>
            </a:extLst>
          </p:cNvPr>
          <p:cNvSpPr/>
          <p:nvPr/>
        </p:nvSpPr>
        <p:spPr>
          <a:xfrm>
            <a:off x="5122752" y="2313306"/>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cxnSp>
        <p:nvCxnSpPr>
          <p:cNvPr id="5" name="Straight Connector 4">
            <a:extLst>
              <a:ext uri="{FF2B5EF4-FFF2-40B4-BE49-F238E27FC236}">
                <a16:creationId xmlns:a16="http://schemas.microsoft.com/office/drawing/2014/main" id="{2E566A10-7153-EA49-9576-A68F08EF69F8}"/>
              </a:ext>
            </a:extLst>
          </p:cNvPr>
          <p:cNvCxnSpPr>
            <a:cxnSpLocks noChangeAspect="1"/>
          </p:cNvCxnSpPr>
          <p:nvPr/>
        </p:nvCxnSpPr>
        <p:spPr>
          <a:xfrm flipV="1">
            <a:off x="3951261" y="2638245"/>
            <a:ext cx="1097280" cy="490096"/>
          </a:xfrm>
          <a:prstGeom prst="line">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50416747-816D-CF41-A497-C60B972D1E6D}"/>
              </a:ext>
            </a:extLst>
          </p:cNvPr>
          <p:cNvCxnSpPr>
            <a:cxnSpLocks noChangeAspect="1"/>
          </p:cNvCxnSpPr>
          <p:nvPr/>
        </p:nvCxnSpPr>
        <p:spPr>
          <a:xfrm>
            <a:off x="3951261" y="1920712"/>
            <a:ext cx="1097280" cy="490096"/>
          </a:xfrm>
          <a:prstGeom prst="line">
            <a:avLst/>
          </a:prstGeom>
          <a:ln w="28575">
            <a:solidFill>
              <a:schemeClr val="tx1">
                <a:lumMod val="75000"/>
                <a:lumOff val="2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6B9E39DF-0F4F-7344-82CC-D4A655388537}"/>
              </a:ext>
            </a:extLst>
          </p:cNvPr>
          <p:cNvGrpSpPr/>
          <p:nvPr/>
        </p:nvGrpSpPr>
        <p:grpSpPr>
          <a:xfrm>
            <a:off x="3525866" y="1607959"/>
            <a:ext cx="365760" cy="1776454"/>
            <a:chOff x="3544958" y="1835426"/>
            <a:chExt cx="365760" cy="1776454"/>
          </a:xfrm>
          <a:solidFill>
            <a:schemeClr val="tx1">
              <a:lumMod val="75000"/>
              <a:lumOff val="25000"/>
            </a:schemeClr>
          </a:solidFill>
        </p:grpSpPr>
        <p:sp>
          <p:nvSpPr>
            <p:cNvPr id="8" name="Oval 7">
              <a:extLst>
                <a:ext uri="{FF2B5EF4-FFF2-40B4-BE49-F238E27FC236}">
                  <a16:creationId xmlns:a16="http://schemas.microsoft.com/office/drawing/2014/main" id="{FFB031B1-459D-4341-BAD7-C8FAEA9D3D17}"/>
                </a:ext>
              </a:extLst>
            </p:cNvPr>
            <p:cNvSpPr/>
            <p:nvPr/>
          </p:nvSpPr>
          <p:spPr>
            <a:xfrm>
              <a:off x="3544958" y="1835426"/>
              <a:ext cx="365760" cy="36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i="1" dirty="0">
                <a:solidFill>
                  <a:schemeClr val="tx1">
                    <a:lumMod val="95000"/>
                    <a:lumOff val="5000"/>
                  </a:schemeClr>
                </a:solidFill>
                <a:latin typeface="Optima" panose="02000503060000020004" pitchFamily="2" charset="0"/>
              </a:endParaRPr>
            </a:p>
          </p:txBody>
        </p:sp>
        <p:sp>
          <p:nvSpPr>
            <p:cNvPr id="9" name="Oval 8">
              <a:extLst>
                <a:ext uri="{FF2B5EF4-FFF2-40B4-BE49-F238E27FC236}">
                  <a16:creationId xmlns:a16="http://schemas.microsoft.com/office/drawing/2014/main" id="{F5B95C91-A1E1-2D4F-B614-079CF50024B2}"/>
                </a:ext>
              </a:extLst>
            </p:cNvPr>
            <p:cNvSpPr/>
            <p:nvPr/>
          </p:nvSpPr>
          <p:spPr>
            <a:xfrm>
              <a:off x="3544958" y="3246120"/>
              <a:ext cx="365760" cy="36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solidFill>
                  <a:schemeClr val="tx1">
                    <a:lumMod val="95000"/>
                    <a:lumOff val="5000"/>
                  </a:schemeClr>
                </a:solidFill>
                <a:latin typeface="Optima" panose="02000503060000020004" pitchFamily="2" charset="0"/>
              </a:endParaRPr>
            </a:p>
          </p:txBody>
        </p:sp>
      </p:grpSp>
      <p:sp>
        <p:nvSpPr>
          <p:cNvPr id="10" name="TextBox 9">
            <a:extLst>
              <a:ext uri="{FF2B5EF4-FFF2-40B4-BE49-F238E27FC236}">
                <a16:creationId xmlns:a16="http://schemas.microsoft.com/office/drawing/2014/main" id="{7E841DC9-1D76-934D-A899-976F7C0BB76A}"/>
              </a:ext>
            </a:extLst>
          </p:cNvPr>
          <p:cNvSpPr txBox="1"/>
          <p:nvPr/>
        </p:nvSpPr>
        <p:spPr>
          <a:xfrm>
            <a:off x="3546051" y="1578987"/>
            <a:ext cx="372218" cy="369332"/>
          </a:xfrm>
          <a:prstGeom prst="rect">
            <a:avLst/>
          </a:prstGeom>
          <a:noFill/>
        </p:spPr>
        <p:txBody>
          <a:bodyPr wrap="none" rtlCol="0">
            <a:spAutoFit/>
          </a:bodyPr>
          <a:lstStyle/>
          <a:p>
            <a:pPr algn="ctr"/>
            <a:r>
              <a:rPr lang="en-US" i="1" dirty="0">
                <a:solidFill>
                  <a:schemeClr val="bg1"/>
                </a:solidFill>
                <a:latin typeface="Optima" panose="02000503060000020004" pitchFamily="2" charset="0"/>
              </a:rPr>
              <a:t>x</a:t>
            </a:r>
            <a:r>
              <a:rPr lang="en-US" baseline="-25000" dirty="0">
                <a:solidFill>
                  <a:schemeClr val="bg1"/>
                </a:solidFill>
                <a:latin typeface="Optima" panose="02000503060000020004" pitchFamily="2" charset="0"/>
              </a:rPr>
              <a:t>1</a:t>
            </a:r>
            <a:endParaRPr lang="en-US" i="1" dirty="0">
              <a:solidFill>
                <a:schemeClr val="bg1"/>
              </a:solidFill>
              <a:latin typeface="Optima" panose="02000503060000020004" pitchFamily="2" charset="0"/>
            </a:endParaRPr>
          </a:p>
        </p:txBody>
      </p:sp>
      <p:sp>
        <p:nvSpPr>
          <p:cNvPr id="11" name="TextBox 10">
            <a:extLst>
              <a:ext uri="{FF2B5EF4-FFF2-40B4-BE49-F238E27FC236}">
                <a16:creationId xmlns:a16="http://schemas.microsoft.com/office/drawing/2014/main" id="{934B41EB-361A-784B-962E-702EF3354CEA}"/>
              </a:ext>
            </a:extLst>
          </p:cNvPr>
          <p:cNvSpPr txBox="1"/>
          <p:nvPr/>
        </p:nvSpPr>
        <p:spPr>
          <a:xfrm>
            <a:off x="3546054" y="2989560"/>
            <a:ext cx="372217" cy="369332"/>
          </a:xfrm>
          <a:prstGeom prst="rect">
            <a:avLst/>
          </a:prstGeom>
          <a:noFill/>
        </p:spPr>
        <p:txBody>
          <a:bodyPr wrap="none" rtlCol="0">
            <a:spAutoFit/>
          </a:bodyPr>
          <a:lstStyle/>
          <a:p>
            <a:pPr algn="ctr"/>
            <a:r>
              <a:rPr lang="en-US" i="1" dirty="0">
                <a:solidFill>
                  <a:schemeClr val="bg1"/>
                </a:solidFill>
                <a:latin typeface="Optima" panose="02000503060000020004" pitchFamily="2" charset="0"/>
              </a:rPr>
              <a:t>x</a:t>
            </a:r>
            <a:r>
              <a:rPr lang="en-US" baseline="-25000" dirty="0">
                <a:solidFill>
                  <a:schemeClr val="bg1"/>
                </a:solidFill>
                <a:latin typeface="Optima" panose="02000503060000020004" pitchFamily="2" charset="0"/>
              </a:rPr>
              <a:t>2</a:t>
            </a:r>
            <a:endParaRPr lang="en-US" i="1" dirty="0">
              <a:solidFill>
                <a:schemeClr val="bg1"/>
              </a:solidFill>
              <a:latin typeface="Optima" panose="02000503060000020004" pitchFamily="2" charset="0"/>
            </a:endParaRPr>
          </a:p>
        </p:txBody>
      </p:sp>
      <p:sp>
        <p:nvSpPr>
          <p:cNvPr id="14" name="TextBox 13">
            <a:extLst>
              <a:ext uri="{FF2B5EF4-FFF2-40B4-BE49-F238E27FC236}">
                <a16:creationId xmlns:a16="http://schemas.microsoft.com/office/drawing/2014/main" id="{9B22DFA9-98B3-1148-A554-5DBA17CABBFE}"/>
              </a:ext>
            </a:extLst>
          </p:cNvPr>
          <p:cNvSpPr txBox="1"/>
          <p:nvPr/>
        </p:nvSpPr>
        <p:spPr>
          <a:xfrm>
            <a:off x="5153126" y="2312909"/>
            <a:ext cx="317716" cy="369332"/>
          </a:xfrm>
          <a:prstGeom prst="rect">
            <a:avLst/>
          </a:prstGeom>
          <a:noFill/>
        </p:spPr>
        <p:txBody>
          <a:bodyPr wrap="none" rtlCol="0">
            <a:spAutoFit/>
          </a:bodyPr>
          <a:lstStyle/>
          <a:p>
            <a:pPr algn="ctr"/>
            <a:r>
              <a:rPr lang="en-US" i="1" dirty="0">
                <a:solidFill>
                  <a:schemeClr val="bg1"/>
                </a:solidFill>
                <a:latin typeface="Optima"/>
              </a:rPr>
              <a:t>b</a:t>
            </a:r>
            <a:endParaRPr lang="en-US" i="1" dirty="0">
              <a:solidFill>
                <a:schemeClr val="bg1"/>
              </a:solidFill>
              <a:latin typeface="Optima" panose="02000503060000020004" pitchFamily="2" charset="0"/>
            </a:endParaRPr>
          </a:p>
        </p:txBody>
      </p:sp>
      <p:sp>
        <p:nvSpPr>
          <p:cNvPr id="15" name="TextBox 14">
            <a:extLst>
              <a:ext uri="{FF2B5EF4-FFF2-40B4-BE49-F238E27FC236}">
                <a16:creationId xmlns:a16="http://schemas.microsoft.com/office/drawing/2014/main" id="{D2FC5F39-2B96-504B-A243-11C862F6D94C}"/>
              </a:ext>
            </a:extLst>
          </p:cNvPr>
          <p:cNvSpPr txBox="1"/>
          <p:nvPr/>
        </p:nvSpPr>
        <p:spPr>
          <a:xfrm>
            <a:off x="4373145" y="1725388"/>
            <a:ext cx="449162" cy="369332"/>
          </a:xfrm>
          <a:prstGeom prst="rect">
            <a:avLst/>
          </a:prstGeom>
          <a:noFill/>
        </p:spPr>
        <p:txBody>
          <a:bodyPr wrap="none" rtlCol="0">
            <a:spAutoFit/>
          </a:bodyPr>
          <a:lstStyle/>
          <a:p>
            <a:pPr algn="ctr"/>
            <a:r>
              <a:rPr lang="en-US" i="1" dirty="0">
                <a:latin typeface="Optima" panose="02000503060000020004" pitchFamily="2" charset="0"/>
              </a:rPr>
              <a:t>w</a:t>
            </a:r>
            <a:r>
              <a:rPr lang="en-US" baseline="-25000" dirty="0">
                <a:latin typeface="Optima" panose="02000503060000020004" pitchFamily="2" charset="0"/>
              </a:rPr>
              <a:t>1</a:t>
            </a:r>
            <a:endParaRPr lang="en-US" i="1" dirty="0">
              <a:latin typeface="Optima" panose="02000503060000020004" pitchFamily="2" charset="0"/>
            </a:endParaRPr>
          </a:p>
        </p:txBody>
      </p:sp>
      <p:sp>
        <p:nvSpPr>
          <p:cNvPr id="16" name="TextBox 15">
            <a:extLst>
              <a:ext uri="{FF2B5EF4-FFF2-40B4-BE49-F238E27FC236}">
                <a16:creationId xmlns:a16="http://schemas.microsoft.com/office/drawing/2014/main" id="{0563DF75-9C27-C141-8B2E-59080067F725}"/>
              </a:ext>
            </a:extLst>
          </p:cNvPr>
          <p:cNvSpPr txBox="1"/>
          <p:nvPr/>
        </p:nvSpPr>
        <p:spPr>
          <a:xfrm>
            <a:off x="5353810" y="2535283"/>
            <a:ext cx="2374369" cy="369332"/>
          </a:xfrm>
          <a:prstGeom prst="rect">
            <a:avLst/>
          </a:prstGeom>
          <a:noFill/>
        </p:spPr>
        <p:txBody>
          <a:bodyPr wrap="none" rtlCol="0">
            <a:spAutoFit/>
          </a:bodyPr>
          <a:lstStyle/>
          <a:p>
            <a:pPr algn="ctr"/>
            <a:r>
              <a:rPr lang="en-US" i="1" dirty="0">
                <a:latin typeface="Optima" panose="02000503060000020004" pitchFamily="2" charset="0"/>
              </a:rPr>
              <a:t>f</a:t>
            </a:r>
            <a:r>
              <a:rPr lang="en-US" dirty="0">
                <a:latin typeface="Optima" panose="02000503060000020004" pitchFamily="2" charset="0"/>
              </a:rPr>
              <a:t>(</a:t>
            </a:r>
            <a:r>
              <a:rPr lang="en-US" i="1" dirty="0">
                <a:latin typeface="Optima"/>
                <a:cs typeface="Optima"/>
              </a:rPr>
              <a:t>w</a:t>
            </a:r>
            <a:r>
              <a:rPr lang="en-US" baseline="-25000" dirty="0">
                <a:latin typeface="Optima"/>
                <a:cs typeface="Optima"/>
              </a:rPr>
              <a:t>1</a:t>
            </a:r>
            <a:r>
              <a:rPr lang="en-US" dirty="0">
                <a:latin typeface="Optima"/>
                <a:cs typeface="Optima"/>
              </a:rPr>
              <a:t> · </a:t>
            </a:r>
            <a:r>
              <a:rPr lang="en-US" i="1" dirty="0">
                <a:latin typeface="Optima"/>
                <a:cs typeface="Optima"/>
              </a:rPr>
              <a:t>x</a:t>
            </a:r>
            <a:r>
              <a:rPr lang="en-US" baseline="-25000" dirty="0">
                <a:latin typeface="Optima"/>
                <a:cs typeface="Optima"/>
              </a:rPr>
              <a:t>1</a:t>
            </a:r>
            <a:r>
              <a:rPr lang="en-US" dirty="0">
                <a:latin typeface="Optima"/>
                <a:cs typeface="Optima"/>
              </a:rPr>
              <a:t> + </a:t>
            </a:r>
            <a:r>
              <a:rPr lang="en-US" i="1" dirty="0">
                <a:latin typeface="Optima"/>
                <a:cs typeface="Optima"/>
              </a:rPr>
              <a:t>w</a:t>
            </a:r>
            <a:r>
              <a:rPr lang="en-US" baseline="-25000" dirty="0">
                <a:latin typeface="Optima"/>
                <a:cs typeface="Optima"/>
              </a:rPr>
              <a:t>2</a:t>
            </a:r>
            <a:r>
              <a:rPr lang="en-US" dirty="0">
                <a:latin typeface="Optima"/>
                <a:cs typeface="Optima"/>
              </a:rPr>
              <a:t> · </a:t>
            </a:r>
            <a:r>
              <a:rPr lang="en-US" i="1" dirty="0">
                <a:latin typeface="Optima"/>
                <a:cs typeface="Optima"/>
              </a:rPr>
              <a:t>x</a:t>
            </a:r>
            <a:r>
              <a:rPr lang="en-US" baseline="-25000" dirty="0">
                <a:latin typeface="Optima"/>
                <a:cs typeface="Optima"/>
              </a:rPr>
              <a:t>2</a:t>
            </a:r>
            <a:r>
              <a:rPr lang="en-US" dirty="0">
                <a:latin typeface="Optima"/>
                <a:cs typeface="Optima"/>
              </a:rPr>
              <a:t> </a:t>
            </a:r>
            <a:r>
              <a:rPr lang="en-US" i="1" dirty="0">
                <a:latin typeface="Optima"/>
                <a:cs typeface="Optima"/>
              </a:rPr>
              <a:t>–</a:t>
            </a:r>
            <a:r>
              <a:rPr lang="en-US" dirty="0">
                <a:latin typeface="Optima"/>
                <a:cs typeface="Optima"/>
              </a:rPr>
              <a:t> </a:t>
            </a:r>
            <a:r>
              <a:rPr lang="en-US" i="1" dirty="0">
                <a:latin typeface="Optima"/>
                <a:cs typeface="Optima"/>
              </a:rPr>
              <a:t>b</a:t>
            </a:r>
            <a:r>
              <a:rPr lang="en-US" dirty="0">
                <a:latin typeface="Optima" panose="02000503060000020004" pitchFamily="2" charset="0"/>
              </a:rPr>
              <a:t>)</a:t>
            </a:r>
            <a:endParaRPr lang="en-US" u="sng" dirty="0">
              <a:latin typeface="Optima" panose="02000503060000020004" pitchFamily="2" charset="0"/>
            </a:endParaRPr>
          </a:p>
        </p:txBody>
      </p:sp>
      <p:sp>
        <p:nvSpPr>
          <p:cNvPr id="18" name="TextBox 17">
            <a:extLst>
              <a:ext uri="{FF2B5EF4-FFF2-40B4-BE49-F238E27FC236}">
                <a16:creationId xmlns:a16="http://schemas.microsoft.com/office/drawing/2014/main" id="{687BC37B-74E7-8243-B3B9-74448EFDC032}"/>
              </a:ext>
            </a:extLst>
          </p:cNvPr>
          <p:cNvSpPr txBox="1"/>
          <p:nvPr/>
        </p:nvSpPr>
        <p:spPr>
          <a:xfrm>
            <a:off x="4373145" y="2901667"/>
            <a:ext cx="449162" cy="369332"/>
          </a:xfrm>
          <a:prstGeom prst="rect">
            <a:avLst/>
          </a:prstGeom>
          <a:noFill/>
        </p:spPr>
        <p:txBody>
          <a:bodyPr wrap="none" rtlCol="0">
            <a:spAutoFit/>
          </a:bodyPr>
          <a:lstStyle/>
          <a:p>
            <a:pPr algn="ctr"/>
            <a:r>
              <a:rPr lang="en-US" i="1" dirty="0">
                <a:latin typeface="Optima" panose="02000503060000020004" pitchFamily="2" charset="0"/>
              </a:rPr>
              <a:t>w</a:t>
            </a:r>
            <a:r>
              <a:rPr lang="en-US" baseline="-25000" dirty="0">
                <a:latin typeface="Optima" panose="02000503060000020004" pitchFamily="2" charset="0"/>
              </a:rPr>
              <a:t>2</a:t>
            </a:r>
            <a:endParaRPr lang="en-US" i="1" dirty="0">
              <a:latin typeface="Optima" panose="02000503060000020004" pitchFamily="2" charset="0"/>
            </a:endParaRPr>
          </a:p>
        </p:txBody>
      </p:sp>
      <p:sp>
        <p:nvSpPr>
          <p:cNvPr id="19" name="TextBox 18">
            <a:extLst>
              <a:ext uri="{FF2B5EF4-FFF2-40B4-BE49-F238E27FC236}">
                <a16:creationId xmlns:a16="http://schemas.microsoft.com/office/drawing/2014/main" id="{B8A94ECF-E559-4546-92DC-063E6082AD61}"/>
              </a:ext>
            </a:extLst>
          </p:cNvPr>
          <p:cNvSpPr txBox="1"/>
          <p:nvPr/>
        </p:nvSpPr>
        <p:spPr>
          <a:xfrm>
            <a:off x="2450751" y="2236964"/>
            <a:ext cx="1095300" cy="646331"/>
          </a:xfrm>
          <a:prstGeom prst="rect">
            <a:avLst/>
          </a:prstGeom>
          <a:noFill/>
        </p:spPr>
        <p:txBody>
          <a:bodyPr wrap="none" rtlCol="0">
            <a:spAutoFit/>
          </a:bodyPr>
          <a:lstStyle/>
          <a:p>
            <a:pPr algn="ctr"/>
            <a:r>
              <a:rPr lang="en-US" dirty="0">
                <a:latin typeface="Optima" panose="02000503060000020004" pitchFamily="2" charset="0"/>
              </a:rPr>
              <a:t>Input</a:t>
            </a:r>
          </a:p>
          <a:p>
            <a:pPr algn="ctr"/>
            <a:r>
              <a:rPr lang="en-US" dirty="0">
                <a:latin typeface="Optima" panose="02000503060000020004" pitchFamily="2" charset="0"/>
              </a:rPr>
              <a:t>Variables</a:t>
            </a:r>
          </a:p>
        </p:txBody>
      </p:sp>
      <p:cxnSp>
        <p:nvCxnSpPr>
          <p:cNvPr id="20" name="Straight Connector 19">
            <a:extLst>
              <a:ext uri="{FF2B5EF4-FFF2-40B4-BE49-F238E27FC236}">
                <a16:creationId xmlns:a16="http://schemas.microsoft.com/office/drawing/2014/main" id="{DFE52DE5-D915-D64B-BCC7-43843FF5ACF2}"/>
              </a:ext>
            </a:extLst>
          </p:cNvPr>
          <p:cNvCxnSpPr>
            <a:cxnSpLocks/>
          </p:cNvCxnSpPr>
          <p:nvPr/>
        </p:nvCxnSpPr>
        <p:spPr>
          <a:xfrm>
            <a:off x="5578588" y="2499667"/>
            <a:ext cx="1229932"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EA2CECB8-2002-4F49-A11D-4CD2CDD07897}"/>
              </a:ext>
            </a:extLst>
          </p:cNvPr>
          <p:cNvSpPr txBox="1"/>
          <p:nvPr/>
        </p:nvSpPr>
        <p:spPr>
          <a:xfrm>
            <a:off x="5651008" y="2094720"/>
            <a:ext cx="889987" cy="369332"/>
          </a:xfrm>
          <a:prstGeom prst="rect">
            <a:avLst/>
          </a:prstGeom>
          <a:noFill/>
        </p:spPr>
        <p:txBody>
          <a:bodyPr wrap="none" rtlCol="0">
            <a:spAutoFit/>
          </a:bodyPr>
          <a:lstStyle/>
          <a:p>
            <a:pPr algn="ctr"/>
            <a:r>
              <a:rPr lang="en-US" dirty="0">
                <a:latin typeface="Optima" panose="02000503060000020004" pitchFamily="2" charset="0"/>
              </a:rPr>
              <a:t>Output</a:t>
            </a:r>
          </a:p>
        </p:txBody>
      </p:sp>
    </p:spTree>
    <p:extLst>
      <p:ext uri="{BB962C8B-B14F-4D97-AF65-F5344CB8AC3E}">
        <p14:creationId xmlns:p14="http://schemas.microsoft.com/office/powerpoint/2010/main" val="101163384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0CC9758-A84A-EC41-BDC5-B5BBE2F00497}"/>
              </a:ext>
            </a:extLst>
          </p:cNvPr>
          <p:cNvSpPr txBox="1"/>
          <p:nvPr/>
        </p:nvSpPr>
        <p:spPr>
          <a:xfrm>
            <a:off x="6090320" y="6172202"/>
            <a:ext cx="320922" cy="461665"/>
          </a:xfrm>
          <a:prstGeom prst="rect">
            <a:avLst/>
          </a:prstGeom>
          <a:noFill/>
        </p:spPr>
        <p:txBody>
          <a:bodyPr wrap="none" rtlCol="0">
            <a:spAutoFit/>
          </a:bodyPr>
          <a:lstStyle/>
          <a:p>
            <a:pPr algn="ctr"/>
            <a:r>
              <a:rPr lang="en-US" sz="2400" i="1" dirty="0">
                <a:latin typeface="Optima" panose="02000503060000020004" pitchFamily="2" charset="0"/>
              </a:rPr>
              <a:t>x</a:t>
            </a:r>
          </a:p>
        </p:txBody>
      </p:sp>
      <p:sp>
        <p:nvSpPr>
          <p:cNvPr id="7" name="TextBox 6">
            <a:extLst>
              <a:ext uri="{FF2B5EF4-FFF2-40B4-BE49-F238E27FC236}">
                <a16:creationId xmlns:a16="http://schemas.microsoft.com/office/drawing/2014/main" id="{8B16B768-E926-6D4F-8A5C-B5284619BF53}"/>
              </a:ext>
            </a:extLst>
          </p:cNvPr>
          <p:cNvSpPr txBox="1"/>
          <p:nvPr/>
        </p:nvSpPr>
        <p:spPr>
          <a:xfrm>
            <a:off x="430699" y="3069581"/>
            <a:ext cx="2117887" cy="461665"/>
          </a:xfrm>
          <a:prstGeom prst="rect">
            <a:avLst/>
          </a:prstGeom>
          <a:noFill/>
        </p:spPr>
        <p:txBody>
          <a:bodyPr wrap="none" rtlCol="0">
            <a:spAutoFit/>
          </a:bodyPr>
          <a:lstStyle/>
          <a:p>
            <a:pPr algn="ctr"/>
            <a:r>
              <a:rPr lang="en-US" sz="2400" i="1" dirty="0">
                <a:latin typeface="Optima" panose="02000503060000020004" pitchFamily="2" charset="0"/>
              </a:rPr>
              <a:t>f</a:t>
            </a:r>
            <a:r>
              <a:rPr lang="en-US" sz="2400" dirty="0">
                <a:latin typeface="Optima" panose="02000503060000020004" pitchFamily="2" charset="0"/>
              </a:rPr>
              <a:t>(</a:t>
            </a:r>
            <a:r>
              <a:rPr lang="en-US" sz="2400" i="1" dirty="0">
                <a:latin typeface="Optima" panose="02000503060000020004" pitchFamily="2" charset="0"/>
              </a:rPr>
              <a:t>x</a:t>
            </a:r>
            <a:r>
              <a:rPr lang="en-US" sz="2400" dirty="0">
                <a:latin typeface="Optima" panose="02000503060000020004" pitchFamily="2" charset="0"/>
              </a:rPr>
              <a:t>) = 1/(1</a:t>
            </a:r>
            <a:r>
              <a:rPr lang="en-US" sz="2400" i="1" dirty="0">
                <a:latin typeface="Optima" panose="02000503060000020004" pitchFamily="2" charset="0"/>
              </a:rPr>
              <a:t>+e</a:t>
            </a:r>
            <a:r>
              <a:rPr lang="en-US" sz="2400" i="1" baseline="30000" dirty="0">
                <a:latin typeface="Optima" panose="02000503060000020004" pitchFamily="2" charset="0"/>
              </a:rPr>
              <a:t>–x </a:t>
            </a:r>
            <a:r>
              <a:rPr lang="en-US" sz="2400" dirty="0">
                <a:latin typeface="Optima" panose="02000503060000020004" pitchFamily="2" charset="0"/>
              </a:rPr>
              <a:t>)</a:t>
            </a:r>
            <a:endParaRPr lang="en-US" sz="2400" i="1" dirty="0">
              <a:latin typeface="Optima" panose="02000503060000020004" pitchFamily="2" charset="0"/>
            </a:endParaRPr>
          </a:p>
        </p:txBody>
      </p:sp>
      <p:sp>
        <p:nvSpPr>
          <p:cNvPr id="8" name="TextBox 7">
            <a:extLst>
              <a:ext uri="{FF2B5EF4-FFF2-40B4-BE49-F238E27FC236}">
                <a16:creationId xmlns:a16="http://schemas.microsoft.com/office/drawing/2014/main" id="{030C02D6-8DF7-814E-B1E0-B17A7AFF2BEA}"/>
              </a:ext>
            </a:extLst>
          </p:cNvPr>
          <p:cNvSpPr txBox="1"/>
          <p:nvPr/>
        </p:nvSpPr>
        <p:spPr>
          <a:xfrm>
            <a:off x="2676527" y="643760"/>
            <a:ext cx="298479" cy="338554"/>
          </a:xfrm>
          <a:prstGeom prst="rect">
            <a:avLst/>
          </a:prstGeom>
          <a:noFill/>
        </p:spPr>
        <p:txBody>
          <a:bodyPr wrap="none" rtlCol="0">
            <a:spAutoFit/>
          </a:bodyPr>
          <a:lstStyle/>
          <a:p>
            <a:pPr algn="ctr"/>
            <a:r>
              <a:rPr lang="en-US" sz="1600" dirty="0">
                <a:latin typeface="Optima" panose="02000503060000020004" pitchFamily="2" charset="0"/>
              </a:rPr>
              <a:t>1</a:t>
            </a:r>
          </a:p>
        </p:txBody>
      </p:sp>
      <p:sp>
        <p:nvSpPr>
          <p:cNvPr id="9" name="TextBox 8">
            <a:extLst>
              <a:ext uri="{FF2B5EF4-FFF2-40B4-BE49-F238E27FC236}">
                <a16:creationId xmlns:a16="http://schemas.microsoft.com/office/drawing/2014/main" id="{4A44A69D-EE20-344F-9CFD-92DAD3C32AE4}"/>
              </a:ext>
            </a:extLst>
          </p:cNvPr>
          <p:cNvSpPr txBox="1"/>
          <p:nvPr/>
        </p:nvSpPr>
        <p:spPr>
          <a:xfrm>
            <a:off x="2590764" y="1647497"/>
            <a:ext cx="470000" cy="338554"/>
          </a:xfrm>
          <a:prstGeom prst="rect">
            <a:avLst/>
          </a:prstGeom>
          <a:noFill/>
        </p:spPr>
        <p:txBody>
          <a:bodyPr wrap="none" rtlCol="0">
            <a:spAutoFit/>
          </a:bodyPr>
          <a:lstStyle/>
          <a:p>
            <a:pPr algn="ctr"/>
            <a:r>
              <a:rPr lang="en-US" sz="1600" dirty="0">
                <a:latin typeface="Optima" panose="02000503060000020004" pitchFamily="2" charset="0"/>
              </a:rPr>
              <a:t>0.8</a:t>
            </a:r>
          </a:p>
        </p:txBody>
      </p:sp>
      <p:sp>
        <p:nvSpPr>
          <p:cNvPr id="10" name="TextBox 9">
            <a:extLst>
              <a:ext uri="{FF2B5EF4-FFF2-40B4-BE49-F238E27FC236}">
                <a16:creationId xmlns:a16="http://schemas.microsoft.com/office/drawing/2014/main" id="{E38A2059-9396-8846-B6E2-5E35FCCE5A7F}"/>
              </a:ext>
            </a:extLst>
          </p:cNvPr>
          <p:cNvSpPr txBox="1"/>
          <p:nvPr/>
        </p:nvSpPr>
        <p:spPr>
          <a:xfrm>
            <a:off x="2590764" y="2645032"/>
            <a:ext cx="470000" cy="338554"/>
          </a:xfrm>
          <a:prstGeom prst="rect">
            <a:avLst/>
          </a:prstGeom>
          <a:noFill/>
        </p:spPr>
        <p:txBody>
          <a:bodyPr wrap="none" rtlCol="0">
            <a:spAutoFit/>
          </a:bodyPr>
          <a:lstStyle/>
          <a:p>
            <a:pPr algn="ctr"/>
            <a:r>
              <a:rPr lang="en-US" sz="1600" dirty="0">
                <a:latin typeface="Optima" panose="02000503060000020004" pitchFamily="2" charset="0"/>
              </a:rPr>
              <a:t>0.6</a:t>
            </a:r>
          </a:p>
        </p:txBody>
      </p:sp>
      <p:sp>
        <p:nvSpPr>
          <p:cNvPr id="11" name="TextBox 10">
            <a:extLst>
              <a:ext uri="{FF2B5EF4-FFF2-40B4-BE49-F238E27FC236}">
                <a16:creationId xmlns:a16="http://schemas.microsoft.com/office/drawing/2014/main" id="{CB7C9A88-4B3E-7D42-A7F9-C420C297EB29}"/>
              </a:ext>
            </a:extLst>
          </p:cNvPr>
          <p:cNvSpPr txBox="1"/>
          <p:nvPr/>
        </p:nvSpPr>
        <p:spPr>
          <a:xfrm>
            <a:off x="2590764" y="3653077"/>
            <a:ext cx="470000" cy="338554"/>
          </a:xfrm>
          <a:prstGeom prst="rect">
            <a:avLst/>
          </a:prstGeom>
          <a:noFill/>
        </p:spPr>
        <p:txBody>
          <a:bodyPr wrap="none" rtlCol="0">
            <a:spAutoFit/>
          </a:bodyPr>
          <a:lstStyle/>
          <a:p>
            <a:pPr algn="ctr"/>
            <a:r>
              <a:rPr lang="en-US" sz="1600" dirty="0">
                <a:latin typeface="Optima" panose="02000503060000020004" pitchFamily="2" charset="0"/>
              </a:rPr>
              <a:t>0.4</a:t>
            </a:r>
          </a:p>
        </p:txBody>
      </p:sp>
      <p:sp>
        <p:nvSpPr>
          <p:cNvPr id="12" name="TextBox 11">
            <a:extLst>
              <a:ext uri="{FF2B5EF4-FFF2-40B4-BE49-F238E27FC236}">
                <a16:creationId xmlns:a16="http://schemas.microsoft.com/office/drawing/2014/main" id="{BACCD311-3878-E84A-8206-FA7F8C216931}"/>
              </a:ext>
            </a:extLst>
          </p:cNvPr>
          <p:cNvSpPr txBox="1"/>
          <p:nvPr/>
        </p:nvSpPr>
        <p:spPr>
          <a:xfrm>
            <a:off x="2590764" y="4661122"/>
            <a:ext cx="470000" cy="338554"/>
          </a:xfrm>
          <a:prstGeom prst="rect">
            <a:avLst/>
          </a:prstGeom>
          <a:noFill/>
        </p:spPr>
        <p:txBody>
          <a:bodyPr wrap="none" rtlCol="0">
            <a:spAutoFit/>
          </a:bodyPr>
          <a:lstStyle/>
          <a:p>
            <a:pPr algn="ctr"/>
            <a:r>
              <a:rPr lang="en-US" sz="1600" dirty="0">
                <a:latin typeface="Optima" panose="02000503060000020004" pitchFamily="2" charset="0"/>
              </a:rPr>
              <a:t>0.2</a:t>
            </a:r>
          </a:p>
        </p:txBody>
      </p:sp>
      <p:sp>
        <p:nvSpPr>
          <p:cNvPr id="13" name="TextBox 12">
            <a:extLst>
              <a:ext uri="{FF2B5EF4-FFF2-40B4-BE49-F238E27FC236}">
                <a16:creationId xmlns:a16="http://schemas.microsoft.com/office/drawing/2014/main" id="{68E046E4-B348-C64D-85BE-A42C67CAEB9B}"/>
              </a:ext>
            </a:extLst>
          </p:cNvPr>
          <p:cNvSpPr txBox="1"/>
          <p:nvPr/>
        </p:nvSpPr>
        <p:spPr>
          <a:xfrm>
            <a:off x="2848207" y="5861796"/>
            <a:ext cx="425116" cy="338554"/>
          </a:xfrm>
          <a:prstGeom prst="rect">
            <a:avLst/>
          </a:prstGeom>
          <a:noFill/>
        </p:spPr>
        <p:txBody>
          <a:bodyPr wrap="none" rtlCol="0">
            <a:spAutoFit/>
          </a:bodyPr>
          <a:lstStyle/>
          <a:p>
            <a:pPr algn="ctr"/>
            <a:r>
              <a:rPr lang="en-US" sz="1600" dirty="0">
                <a:latin typeface="Optima" panose="02000503060000020004" pitchFamily="2" charset="0"/>
              </a:rPr>
              <a:t>-6 </a:t>
            </a:r>
          </a:p>
        </p:txBody>
      </p:sp>
      <p:sp>
        <p:nvSpPr>
          <p:cNvPr id="14" name="TextBox 13">
            <a:extLst>
              <a:ext uri="{FF2B5EF4-FFF2-40B4-BE49-F238E27FC236}">
                <a16:creationId xmlns:a16="http://schemas.microsoft.com/office/drawing/2014/main" id="{2644E80C-71BC-344F-8B67-3063153CCFA8}"/>
              </a:ext>
            </a:extLst>
          </p:cNvPr>
          <p:cNvSpPr txBox="1"/>
          <p:nvPr/>
        </p:nvSpPr>
        <p:spPr>
          <a:xfrm>
            <a:off x="3893988" y="5861796"/>
            <a:ext cx="425117" cy="338554"/>
          </a:xfrm>
          <a:prstGeom prst="rect">
            <a:avLst/>
          </a:prstGeom>
          <a:noFill/>
        </p:spPr>
        <p:txBody>
          <a:bodyPr wrap="none" rtlCol="0">
            <a:spAutoFit/>
          </a:bodyPr>
          <a:lstStyle/>
          <a:p>
            <a:pPr algn="ctr"/>
            <a:r>
              <a:rPr lang="en-US" sz="1600" dirty="0">
                <a:latin typeface="Optima" panose="02000503060000020004" pitchFamily="2" charset="0"/>
              </a:rPr>
              <a:t>-4 </a:t>
            </a:r>
          </a:p>
        </p:txBody>
      </p:sp>
      <p:sp>
        <p:nvSpPr>
          <p:cNvPr id="15" name="TextBox 14">
            <a:extLst>
              <a:ext uri="{FF2B5EF4-FFF2-40B4-BE49-F238E27FC236}">
                <a16:creationId xmlns:a16="http://schemas.microsoft.com/office/drawing/2014/main" id="{7931BFB2-B8E8-4E49-8284-DB7A8A5383A1}"/>
              </a:ext>
            </a:extLst>
          </p:cNvPr>
          <p:cNvSpPr txBox="1"/>
          <p:nvPr/>
        </p:nvSpPr>
        <p:spPr>
          <a:xfrm>
            <a:off x="4992155" y="5861796"/>
            <a:ext cx="425117" cy="338554"/>
          </a:xfrm>
          <a:prstGeom prst="rect">
            <a:avLst/>
          </a:prstGeom>
          <a:noFill/>
        </p:spPr>
        <p:txBody>
          <a:bodyPr wrap="none" rtlCol="0">
            <a:spAutoFit/>
          </a:bodyPr>
          <a:lstStyle/>
          <a:p>
            <a:pPr algn="ctr"/>
            <a:r>
              <a:rPr lang="en-US" sz="1600" dirty="0">
                <a:latin typeface="Optima" panose="02000503060000020004" pitchFamily="2" charset="0"/>
              </a:rPr>
              <a:t>-2 </a:t>
            </a:r>
          </a:p>
        </p:txBody>
      </p:sp>
      <p:sp>
        <p:nvSpPr>
          <p:cNvPr id="16" name="TextBox 15">
            <a:extLst>
              <a:ext uri="{FF2B5EF4-FFF2-40B4-BE49-F238E27FC236}">
                <a16:creationId xmlns:a16="http://schemas.microsoft.com/office/drawing/2014/main" id="{30038AAC-1C3F-FD49-ADE7-DAF19A64DF59}"/>
              </a:ext>
            </a:extLst>
          </p:cNvPr>
          <p:cNvSpPr txBox="1"/>
          <p:nvPr/>
        </p:nvSpPr>
        <p:spPr>
          <a:xfrm>
            <a:off x="6095702" y="5861796"/>
            <a:ext cx="356188" cy="338554"/>
          </a:xfrm>
          <a:prstGeom prst="rect">
            <a:avLst/>
          </a:prstGeom>
          <a:noFill/>
        </p:spPr>
        <p:txBody>
          <a:bodyPr wrap="none" rtlCol="0">
            <a:spAutoFit/>
          </a:bodyPr>
          <a:lstStyle/>
          <a:p>
            <a:pPr algn="ctr"/>
            <a:r>
              <a:rPr lang="en-US" sz="1600" dirty="0">
                <a:latin typeface="Optima" panose="02000503060000020004" pitchFamily="2" charset="0"/>
              </a:rPr>
              <a:t>0 </a:t>
            </a:r>
          </a:p>
        </p:txBody>
      </p:sp>
      <p:sp>
        <p:nvSpPr>
          <p:cNvPr id="17" name="TextBox 16">
            <a:extLst>
              <a:ext uri="{FF2B5EF4-FFF2-40B4-BE49-F238E27FC236}">
                <a16:creationId xmlns:a16="http://schemas.microsoft.com/office/drawing/2014/main" id="{C3EB5BC4-BF32-4F46-8306-4C4EDC800AA1}"/>
              </a:ext>
            </a:extLst>
          </p:cNvPr>
          <p:cNvSpPr txBox="1"/>
          <p:nvPr/>
        </p:nvSpPr>
        <p:spPr>
          <a:xfrm>
            <a:off x="7172362" y="5861796"/>
            <a:ext cx="356188" cy="338554"/>
          </a:xfrm>
          <a:prstGeom prst="rect">
            <a:avLst/>
          </a:prstGeom>
          <a:noFill/>
        </p:spPr>
        <p:txBody>
          <a:bodyPr wrap="none" rtlCol="0">
            <a:spAutoFit/>
          </a:bodyPr>
          <a:lstStyle/>
          <a:p>
            <a:pPr algn="ctr"/>
            <a:r>
              <a:rPr lang="en-US" sz="1600" dirty="0">
                <a:latin typeface="Optima" panose="02000503060000020004" pitchFamily="2" charset="0"/>
              </a:rPr>
              <a:t>2 </a:t>
            </a:r>
          </a:p>
        </p:txBody>
      </p:sp>
      <p:sp>
        <p:nvSpPr>
          <p:cNvPr id="18" name="TextBox 17">
            <a:extLst>
              <a:ext uri="{FF2B5EF4-FFF2-40B4-BE49-F238E27FC236}">
                <a16:creationId xmlns:a16="http://schemas.microsoft.com/office/drawing/2014/main" id="{86A9D703-65D1-F14A-8597-8B316A0B67AC}"/>
              </a:ext>
            </a:extLst>
          </p:cNvPr>
          <p:cNvSpPr txBox="1"/>
          <p:nvPr/>
        </p:nvSpPr>
        <p:spPr>
          <a:xfrm>
            <a:off x="8228002" y="5861796"/>
            <a:ext cx="356188" cy="338554"/>
          </a:xfrm>
          <a:prstGeom prst="rect">
            <a:avLst/>
          </a:prstGeom>
          <a:noFill/>
        </p:spPr>
        <p:txBody>
          <a:bodyPr wrap="none" rtlCol="0">
            <a:spAutoFit/>
          </a:bodyPr>
          <a:lstStyle/>
          <a:p>
            <a:pPr algn="ctr"/>
            <a:r>
              <a:rPr lang="en-US" sz="1600" dirty="0">
                <a:latin typeface="Optima" panose="02000503060000020004" pitchFamily="2" charset="0"/>
              </a:rPr>
              <a:t>4 </a:t>
            </a:r>
          </a:p>
        </p:txBody>
      </p:sp>
      <p:sp>
        <p:nvSpPr>
          <p:cNvPr id="19" name="TextBox 18">
            <a:extLst>
              <a:ext uri="{FF2B5EF4-FFF2-40B4-BE49-F238E27FC236}">
                <a16:creationId xmlns:a16="http://schemas.microsoft.com/office/drawing/2014/main" id="{12FCDAA4-8F78-3546-87D7-123F04656C0C}"/>
              </a:ext>
            </a:extLst>
          </p:cNvPr>
          <p:cNvSpPr txBox="1"/>
          <p:nvPr/>
        </p:nvSpPr>
        <p:spPr>
          <a:xfrm>
            <a:off x="9295929" y="5861796"/>
            <a:ext cx="356188" cy="338554"/>
          </a:xfrm>
          <a:prstGeom prst="rect">
            <a:avLst/>
          </a:prstGeom>
          <a:noFill/>
        </p:spPr>
        <p:txBody>
          <a:bodyPr wrap="none" rtlCol="0">
            <a:spAutoFit/>
          </a:bodyPr>
          <a:lstStyle/>
          <a:p>
            <a:pPr algn="ctr"/>
            <a:r>
              <a:rPr lang="en-US" sz="1600" dirty="0">
                <a:latin typeface="Optima" panose="02000503060000020004" pitchFamily="2" charset="0"/>
              </a:rPr>
              <a:t>6 </a:t>
            </a:r>
          </a:p>
        </p:txBody>
      </p:sp>
      <p:sp>
        <p:nvSpPr>
          <p:cNvPr id="20" name="TextBox 19">
            <a:extLst>
              <a:ext uri="{FF2B5EF4-FFF2-40B4-BE49-F238E27FC236}">
                <a16:creationId xmlns:a16="http://schemas.microsoft.com/office/drawing/2014/main" id="{4644BDCD-A1A9-684D-88CD-B1BB4794C8B1}"/>
              </a:ext>
            </a:extLst>
          </p:cNvPr>
          <p:cNvSpPr txBox="1"/>
          <p:nvPr/>
        </p:nvSpPr>
        <p:spPr>
          <a:xfrm>
            <a:off x="2702417" y="5669167"/>
            <a:ext cx="298480" cy="338554"/>
          </a:xfrm>
          <a:prstGeom prst="rect">
            <a:avLst/>
          </a:prstGeom>
          <a:noFill/>
        </p:spPr>
        <p:txBody>
          <a:bodyPr wrap="none" rtlCol="0">
            <a:spAutoFit/>
          </a:bodyPr>
          <a:lstStyle/>
          <a:p>
            <a:pPr algn="ctr"/>
            <a:r>
              <a:rPr lang="en-US" sz="1600" dirty="0">
                <a:latin typeface="Optima" panose="02000503060000020004" pitchFamily="2" charset="0"/>
              </a:rPr>
              <a:t>0</a:t>
            </a:r>
          </a:p>
        </p:txBody>
      </p:sp>
      <p:pic>
        <p:nvPicPr>
          <p:cNvPr id="22" name="Picture 21">
            <a:extLst>
              <a:ext uri="{FF2B5EF4-FFF2-40B4-BE49-F238E27FC236}">
                <a16:creationId xmlns:a16="http://schemas.microsoft.com/office/drawing/2014/main" id="{85C26FB7-F30C-3C4E-A7D4-0382C6364BE1}"/>
              </a:ext>
            </a:extLst>
          </p:cNvPr>
          <p:cNvPicPr>
            <a:picLocks noChangeAspect="1"/>
          </p:cNvPicPr>
          <p:nvPr/>
        </p:nvPicPr>
        <p:blipFill rotWithShape="1">
          <a:blip r:embed="rId3"/>
          <a:srcRect l="12428" t="5709" r="8688" b="9861"/>
          <a:stretch/>
        </p:blipFill>
        <p:spPr>
          <a:xfrm>
            <a:off x="2986090" y="685802"/>
            <a:ext cx="6529387" cy="5229225"/>
          </a:xfrm>
          <a:prstGeom prst="rect">
            <a:avLst/>
          </a:prstGeom>
        </p:spPr>
      </p:pic>
    </p:spTree>
    <p:extLst>
      <p:ext uri="{BB962C8B-B14F-4D97-AF65-F5344CB8AC3E}">
        <p14:creationId xmlns:p14="http://schemas.microsoft.com/office/powerpoint/2010/main" val="30812884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FABFAAC-9E85-D042-8116-62BE66397A67}"/>
              </a:ext>
            </a:extLst>
          </p:cNvPr>
          <p:cNvCxnSpPr>
            <a:cxnSpLocks/>
          </p:cNvCxnSpPr>
          <p:nvPr/>
        </p:nvCxnSpPr>
        <p:spPr>
          <a:xfrm flipV="1">
            <a:off x="5101233" y="1080145"/>
            <a:ext cx="0" cy="3500983"/>
          </a:xfrm>
          <a:prstGeom prst="line">
            <a:avLst/>
          </a:prstGeom>
          <a:ln w="28575">
            <a:solidFill>
              <a:schemeClr val="tx1">
                <a:lumMod val="75000"/>
                <a:lumOff val="25000"/>
              </a:schemeClr>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4385945A-DBC0-E84E-B32B-0E26904CCFC3}"/>
              </a:ext>
            </a:extLst>
          </p:cNvPr>
          <p:cNvCxnSpPr>
            <a:cxnSpLocks/>
          </p:cNvCxnSpPr>
          <p:nvPr/>
        </p:nvCxnSpPr>
        <p:spPr>
          <a:xfrm rot="5400000" flipV="1">
            <a:off x="5101233" y="1080145"/>
            <a:ext cx="0" cy="3500983"/>
          </a:xfrm>
          <a:prstGeom prst="line">
            <a:avLst/>
          </a:prstGeom>
          <a:ln w="28575">
            <a:solidFill>
              <a:schemeClr val="tx1">
                <a:lumMod val="75000"/>
                <a:lumOff val="25000"/>
              </a:schemeClr>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2AD930AD-15B5-8C4B-B1C3-8C578123F051}"/>
              </a:ext>
            </a:extLst>
          </p:cNvPr>
          <p:cNvSpPr/>
          <p:nvPr/>
        </p:nvSpPr>
        <p:spPr>
          <a:xfrm>
            <a:off x="4789929" y="2131969"/>
            <a:ext cx="312906" cy="369332"/>
          </a:xfrm>
          <a:prstGeom prst="rect">
            <a:avLst/>
          </a:prstGeom>
        </p:spPr>
        <p:txBody>
          <a:bodyPr wrap="none">
            <a:spAutoFit/>
          </a:bodyPr>
          <a:lstStyle/>
          <a:p>
            <a:r>
              <a:rPr lang="en-US" dirty="0">
                <a:latin typeface="Optima"/>
              </a:rPr>
              <a:t>1</a:t>
            </a:r>
            <a:endParaRPr lang="en-US" dirty="0"/>
          </a:p>
        </p:txBody>
      </p:sp>
      <p:cxnSp>
        <p:nvCxnSpPr>
          <p:cNvPr id="7" name="Straight Connector 6">
            <a:extLst>
              <a:ext uri="{FF2B5EF4-FFF2-40B4-BE49-F238E27FC236}">
                <a16:creationId xmlns:a16="http://schemas.microsoft.com/office/drawing/2014/main" id="{C3286560-0AC1-224F-BF2D-9499BD3D3FF0}"/>
              </a:ext>
            </a:extLst>
          </p:cNvPr>
          <p:cNvCxnSpPr>
            <a:cxnSpLocks/>
          </p:cNvCxnSpPr>
          <p:nvPr/>
        </p:nvCxnSpPr>
        <p:spPr>
          <a:xfrm flipV="1">
            <a:off x="5100960" y="1133432"/>
            <a:ext cx="1450181" cy="1688441"/>
          </a:xfrm>
          <a:prstGeom prst="line">
            <a:avLst/>
          </a:prstGeom>
          <a:ln w="28575">
            <a:solidFill>
              <a:schemeClr val="accent1"/>
            </a:solidFill>
            <a:prstDash val="soli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2071AAD-707C-5B42-B119-641B33FF0436}"/>
              </a:ext>
            </a:extLst>
          </p:cNvPr>
          <p:cNvCxnSpPr>
            <a:cxnSpLocks/>
          </p:cNvCxnSpPr>
          <p:nvPr/>
        </p:nvCxnSpPr>
        <p:spPr>
          <a:xfrm>
            <a:off x="3350741" y="2829699"/>
            <a:ext cx="1750219" cy="937"/>
          </a:xfrm>
          <a:prstGeom prst="line">
            <a:avLst/>
          </a:prstGeom>
          <a:ln w="28575">
            <a:solidFill>
              <a:schemeClr val="accent1"/>
            </a:solidFill>
            <a:prstDash val="soli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238652B-98EB-804D-BBF6-E771B4C96246}"/>
              </a:ext>
            </a:extLst>
          </p:cNvPr>
          <p:cNvSpPr txBox="1"/>
          <p:nvPr/>
        </p:nvSpPr>
        <p:spPr>
          <a:xfrm>
            <a:off x="6200781" y="2942180"/>
            <a:ext cx="889987" cy="369332"/>
          </a:xfrm>
          <a:prstGeom prst="rect">
            <a:avLst/>
          </a:prstGeom>
          <a:noFill/>
        </p:spPr>
        <p:txBody>
          <a:bodyPr wrap="none" rtlCol="0">
            <a:spAutoFit/>
          </a:bodyPr>
          <a:lstStyle/>
          <a:p>
            <a:pPr algn="ctr"/>
            <a:r>
              <a:rPr lang="en-US" dirty="0">
                <a:latin typeface="Optima" panose="02000503060000020004" pitchFamily="2" charset="0"/>
              </a:rPr>
              <a:t>Output</a:t>
            </a:r>
          </a:p>
        </p:txBody>
      </p:sp>
    </p:spTree>
    <p:extLst>
      <p:ext uri="{BB962C8B-B14F-4D97-AF65-F5344CB8AC3E}">
        <p14:creationId xmlns:p14="http://schemas.microsoft.com/office/powerpoint/2010/main" val="303716250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AC90900-4283-D845-8FAD-7FA3237E13F4}"/>
              </a:ext>
            </a:extLst>
          </p:cNvPr>
          <p:cNvSpPr/>
          <p:nvPr/>
        </p:nvSpPr>
        <p:spPr>
          <a:xfrm>
            <a:off x="4602922" y="1828800"/>
            <a:ext cx="182880" cy="27432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CC8C443-336E-F940-8953-947BCCB15256}"/>
              </a:ext>
            </a:extLst>
          </p:cNvPr>
          <p:cNvCxnSpPr>
            <a:cxnSpLocks noChangeAspect="1"/>
          </p:cNvCxnSpPr>
          <p:nvPr/>
        </p:nvCxnSpPr>
        <p:spPr>
          <a:xfrm>
            <a:off x="3403821" y="1437942"/>
            <a:ext cx="1097280" cy="410736"/>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33A906B-92F9-2043-8079-AD5EC0173B81}"/>
              </a:ext>
            </a:extLst>
          </p:cNvPr>
          <p:cNvCxnSpPr>
            <a:cxnSpLocks noChangeAspect="1"/>
          </p:cNvCxnSpPr>
          <p:nvPr/>
        </p:nvCxnSpPr>
        <p:spPr>
          <a:xfrm flipV="1">
            <a:off x="3403821" y="4572000"/>
            <a:ext cx="1097280" cy="410736"/>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44F9685-F88D-9247-9892-28C19C621B35}"/>
              </a:ext>
            </a:extLst>
          </p:cNvPr>
          <p:cNvCxnSpPr>
            <a:cxnSpLocks/>
          </p:cNvCxnSpPr>
          <p:nvPr/>
        </p:nvCxnSpPr>
        <p:spPr>
          <a:xfrm flipV="1">
            <a:off x="3401171" y="1941606"/>
            <a:ext cx="1089880" cy="3001292"/>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15428A9-BD84-0B4E-BFA2-2496FF41CB81}"/>
              </a:ext>
            </a:extLst>
          </p:cNvPr>
          <p:cNvCxnSpPr>
            <a:cxnSpLocks/>
          </p:cNvCxnSpPr>
          <p:nvPr/>
        </p:nvCxnSpPr>
        <p:spPr>
          <a:xfrm>
            <a:off x="3394214" y="1524244"/>
            <a:ext cx="1089880" cy="3001292"/>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580DB4B0-A0CF-4845-9B99-857CEF8620F3}"/>
              </a:ext>
            </a:extLst>
          </p:cNvPr>
          <p:cNvSpPr txBox="1"/>
          <p:nvPr/>
        </p:nvSpPr>
        <p:spPr>
          <a:xfrm>
            <a:off x="8283602" y="4757266"/>
            <a:ext cx="995785" cy="400110"/>
          </a:xfrm>
          <a:prstGeom prst="rect">
            <a:avLst/>
          </a:prstGeom>
          <a:noFill/>
        </p:spPr>
        <p:txBody>
          <a:bodyPr wrap="none" rtlCol="0">
            <a:spAutoFit/>
          </a:bodyPr>
          <a:lstStyle/>
          <a:p>
            <a:pPr algn="ctr"/>
            <a:r>
              <a:rPr lang="en-US" sz="2000" b="1" dirty="0">
                <a:latin typeface="Optima" panose="02000503060000020004" pitchFamily="2" charset="0"/>
              </a:rPr>
              <a:t>Output</a:t>
            </a:r>
          </a:p>
        </p:txBody>
      </p:sp>
      <p:sp>
        <p:nvSpPr>
          <p:cNvPr id="24" name="TextBox 23">
            <a:extLst>
              <a:ext uri="{FF2B5EF4-FFF2-40B4-BE49-F238E27FC236}">
                <a16:creationId xmlns:a16="http://schemas.microsoft.com/office/drawing/2014/main" id="{09ADDDC1-59BC-3846-8CF8-C0DAD8B890F2}"/>
              </a:ext>
            </a:extLst>
          </p:cNvPr>
          <p:cNvSpPr txBox="1"/>
          <p:nvPr/>
        </p:nvSpPr>
        <p:spPr>
          <a:xfrm>
            <a:off x="2829871" y="5246507"/>
            <a:ext cx="782587" cy="400110"/>
          </a:xfrm>
          <a:prstGeom prst="rect">
            <a:avLst/>
          </a:prstGeom>
          <a:noFill/>
        </p:spPr>
        <p:txBody>
          <a:bodyPr wrap="none" rtlCol="0">
            <a:spAutoFit/>
          </a:bodyPr>
          <a:lstStyle/>
          <a:p>
            <a:pPr algn="ctr"/>
            <a:r>
              <a:rPr lang="en-US" sz="2000" b="1" dirty="0">
                <a:latin typeface="Optima" panose="02000503060000020004" pitchFamily="2" charset="0"/>
              </a:rPr>
              <a:t>Input</a:t>
            </a:r>
          </a:p>
        </p:txBody>
      </p:sp>
      <p:sp>
        <p:nvSpPr>
          <p:cNvPr id="38" name="TextBox 37">
            <a:extLst>
              <a:ext uri="{FF2B5EF4-FFF2-40B4-BE49-F238E27FC236}">
                <a16:creationId xmlns:a16="http://schemas.microsoft.com/office/drawing/2014/main" id="{31222820-5E94-544B-B67F-F5AD573B5316}"/>
              </a:ext>
            </a:extLst>
          </p:cNvPr>
          <p:cNvSpPr txBox="1"/>
          <p:nvPr/>
        </p:nvSpPr>
        <p:spPr>
          <a:xfrm>
            <a:off x="5170105" y="4810989"/>
            <a:ext cx="1851790" cy="369332"/>
          </a:xfrm>
          <a:prstGeom prst="rect">
            <a:avLst/>
          </a:prstGeom>
          <a:noFill/>
        </p:spPr>
        <p:txBody>
          <a:bodyPr wrap="none" rtlCol="0">
            <a:spAutoFit/>
          </a:bodyPr>
          <a:lstStyle/>
          <a:p>
            <a:pPr algn="ctr"/>
            <a:r>
              <a:rPr lang="en-US" b="1" dirty="0">
                <a:latin typeface="Optima" panose="02000503060000020004" pitchFamily="2" charset="0"/>
              </a:rPr>
              <a:t>Hidden Neurons</a:t>
            </a:r>
            <a:endParaRPr lang="en-US" b="1" i="1" u="sng" dirty="0">
              <a:latin typeface="Optima" panose="02000503060000020004" pitchFamily="2" charset="0"/>
            </a:endParaRPr>
          </a:p>
        </p:txBody>
      </p:sp>
      <p:sp>
        <p:nvSpPr>
          <p:cNvPr id="45" name="TextBox 44">
            <a:extLst>
              <a:ext uri="{FF2B5EF4-FFF2-40B4-BE49-F238E27FC236}">
                <a16:creationId xmlns:a16="http://schemas.microsoft.com/office/drawing/2014/main" id="{FDA5CE6A-AE3A-E048-A7D0-B73669708950}"/>
              </a:ext>
            </a:extLst>
          </p:cNvPr>
          <p:cNvSpPr txBox="1"/>
          <p:nvPr/>
        </p:nvSpPr>
        <p:spPr>
          <a:xfrm rot="5400000">
            <a:off x="3054600" y="2656375"/>
            <a:ext cx="396262" cy="400110"/>
          </a:xfrm>
          <a:prstGeom prst="rect">
            <a:avLst/>
          </a:prstGeom>
          <a:noFill/>
        </p:spPr>
        <p:txBody>
          <a:bodyPr wrap="none" rtlCol="0">
            <a:spAutoFit/>
          </a:bodyPr>
          <a:lstStyle/>
          <a:p>
            <a:pPr algn="r"/>
            <a:r>
              <a:rPr lang="en-US" sz="2000" i="1" dirty="0">
                <a:latin typeface="Optima" panose="02000503060000020004" pitchFamily="2" charset="0"/>
              </a:rPr>
              <a:t>...</a:t>
            </a:r>
          </a:p>
        </p:txBody>
      </p:sp>
      <p:sp>
        <p:nvSpPr>
          <p:cNvPr id="26" name="Oval 25">
            <a:extLst>
              <a:ext uri="{FF2B5EF4-FFF2-40B4-BE49-F238E27FC236}">
                <a16:creationId xmlns:a16="http://schemas.microsoft.com/office/drawing/2014/main" id="{A9FF6277-DA67-CC45-A584-087E68B647CD}"/>
              </a:ext>
            </a:extLst>
          </p:cNvPr>
          <p:cNvSpPr/>
          <p:nvPr/>
        </p:nvSpPr>
        <p:spPr>
          <a:xfrm>
            <a:off x="2973878" y="1275391"/>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sp>
        <p:nvSpPr>
          <p:cNvPr id="27" name="TextBox 26">
            <a:extLst>
              <a:ext uri="{FF2B5EF4-FFF2-40B4-BE49-F238E27FC236}">
                <a16:creationId xmlns:a16="http://schemas.microsoft.com/office/drawing/2014/main" id="{531A41DA-B4CC-DF4D-9171-7C47BC09FEEF}"/>
              </a:ext>
            </a:extLst>
          </p:cNvPr>
          <p:cNvSpPr txBox="1"/>
          <p:nvPr/>
        </p:nvSpPr>
        <p:spPr>
          <a:xfrm>
            <a:off x="2983503" y="1221791"/>
            <a:ext cx="393056" cy="400110"/>
          </a:xfrm>
          <a:prstGeom prst="rect">
            <a:avLst/>
          </a:prstGeom>
          <a:noFill/>
        </p:spPr>
        <p:txBody>
          <a:bodyPr wrap="none" rtlCol="0">
            <a:spAutoFit/>
          </a:bodyPr>
          <a:lstStyle/>
          <a:p>
            <a:pPr algn="r"/>
            <a:r>
              <a:rPr lang="en-US" sz="2000" i="1" dirty="0">
                <a:solidFill>
                  <a:schemeClr val="bg1"/>
                </a:solidFill>
                <a:latin typeface="Optima" panose="02000503060000020004" pitchFamily="2" charset="0"/>
              </a:rPr>
              <a:t>x</a:t>
            </a:r>
            <a:r>
              <a:rPr lang="en-US" sz="2000" baseline="-25000" dirty="0">
                <a:solidFill>
                  <a:schemeClr val="bg1"/>
                </a:solidFill>
                <a:latin typeface="Optima" panose="02000503060000020004" pitchFamily="2" charset="0"/>
              </a:rPr>
              <a:t>1</a:t>
            </a:r>
            <a:endParaRPr lang="en-US" sz="2000" i="1" dirty="0">
              <a:solidFill>
                <a:schemeClr val="bg1"/>
              </a:solidFill>
              <a:latin typeface="Optima" panose="02000503060000020004" pitchFamily="2" charset="0"/>
            </a:endParaRPr>
          </a:p>
        </p:txBody>
      </p:sp>
      <p:sp>
        <p:nvSpPr>
          <p:cNvPr id="30" name="Oval 29">
            <a:extLst>
              <a:ext uri="{FF2B5EF4-FFF2-40B4-BE49-F238E27FC236}">
                <a16:creationId xmlns:a16="http://schemas.microsoft.com/office/drawing/2014/main" id="{16FE96FE-8F47-2C40-BCE3-1B22B9D84594}"/>
              </a:ext>
            </a:extLst>
          </p:cNvPr>
          <p:cNvSpPr/>
          <p:nvPr/>
        </p:nvSpPr>
        <p:spPr>
          <a:xfrm>
            <a:off x="2983503" y="4832130"/>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sp>
        <p:nvSpPr>
          <p:cNvPr id="31" name="TextBox 30">
            <a:extLst>
              <a:ext uri="{FF2B5EF4-FFF2-40B4-BE49-F238E27FC236}">
                <a16:creationId xmlns:a16="http://schemas.microsoft.com/office/drawing/2014/main" id="{38C5CEC2-6D8E-5A41-8BEC-C6DFC00D9F18}"/>
              </a:ext>
            </a:extLst>
          </p:cNvPr>
          <p:cNvSpPr txBox="1"/>
          <p:nvPr/>
        </p:nvSpPr>
        <p:spPr>
          <a:xfrm>
            <a:off x="2980836" y="4789081"/>
            <a:ext cx="393056" cy="400110"/>
          </a:xfrm>
          <a:prstGeom prst="rect">
            <a:avLst/>
          </a:prstGeom>
          <a:noFill/>
        </p:spPr>
        <p:txBody>
          <a:bodyPr wrap="none" rtlCol="0">
            <a:spAutoFit/>
          </a:bodyPr>
          <a:lstStyle/>
          <a:p>
            <a:pPr algn="r"/>
            <a:r>
              <a:rPr lang="en-US" sz="2000" i="1" dirty="0" err="1">
                <a:solidFill>
                  <a:schemeClr val="bg1"/>
                </a:solidFill>
                <a:latin typeface="Optima" panose="02000503060000020004" pitchFamily="2" charset="0"/>
              </a:rPr>
              <a:t>x</a:t>
            </a:r>
            <a:r>
              <a:rPr lang="en-US" sz="2000" i="1" baseline="-25000" dirty="0" err="1">
                <a:solidFill>
                  <a:schemeClr val="bg1"/>
                </a:solidFill>
                <a:latin typeface="Optima" panose="02000503060000020004" pitchFamily="2" charset="0"/>
              </a:rPr>
              <a:t>n</a:t>
            </a:r>
            <a:endParaRPr lang="en-US" sz="2000" i="1" dirty="0">
              <a:solidFill>
                <a:schemeClr val="bg1"/>
              </a:solidFill>
              <a:latin typeface="Optima" panose="02000503060000020004" pitchFamily="2" charset="0"/>
            </a:endParaRPr>
          </a:p>
        </p:txBody>
      </p:sp>
      <p:sp>
        <p:nvSpPr>
          <p:cNvPr id="34" name="TextBox 33">
            <a:extLst>
              <a:ext uri="{FF2B5EF4-FFF2-40B4-BE49-F238E27FC236}">
                <a16:creationId xmlns:a16="http://schemas.microsoft.com/office/drawing/2014/main" id="{8FFC8891-A169-D84D-9AE6-77C1CD678EED}"/>
              </a:ext>
            </a:extLst>
          </p:cNvPr>
          <p:cNvSpPr txBox="1"/>
          <p:nvPr/>
        </p:nvSpPr>
        <p:spPr>
          <a:xfrm rot="5400000">
            <a:off x="3054600" y="3402940"/>
            <a:ext cx="396262" cy="400110"/>
          </a:xfrm>
          <a:prstGeom prst="rect">
            <a:avLst/>
          </a:prstGeom>
          <a:noFill/>
        </p:spPr>
        <p:txBody>
          <a:bodyPr wrap="none" rtlCol="0">
            <a:spAutoFit/>
          </a:bodyPr>
          <a:lstStyle/>
          <a:p>
            <a:pPr algn="r"/>
            <a:r>
              <a:rPr lang="en-US" sz="2000" i="1" dirty="0">
                <a:latin typeface="Optima" panose="02000503060000020004" pitchFamily="2" charset="0"/>
              </a:rPr>
              <a:t>...</a:t>
            </a:r>
          </a:p>
        </p:txBody>
      </p:sp>
      <p:sp>
        <p:nvSpPr>
          <p:cNvPr id="35" name="TextBox 34">
            <a:extLst>
              <a:ext uri="{FF2B5EF4-FFF2-40B4-BE49-F238E27FC236}">
                <a16:creationId xmlns:a16="http://schemas.microsoft.com/office/drawing/2014/main" id="{82BC97AD-B741-ED4B-A56F-50F836183491}"/>
              </a:ext>
            </a:extLst>
          </p:cNvPr>
          <p:cNvSpPr txBox="1"/>
          <p:nvPr/>
        </p:nvSpPr>
        <p:spPr>
          <a:xfrm rot="5400000">
            <a:off x="3054600" y="4149506"/>
            <a:ext cx="396262" cy="400110"/>
          </a:xfrm>
          <a:prstGeom prst="rect">
            <a:avLst/>
          </a:prstGeom>
          <a:noFill/>
        </p:spPr>
        <p:txBody>
          <a:bodyPr wrap="none" rtlCol="0">
            <a:spAutoFit/>
          </a:bodyPr>
          <a:lstStyle/>
          <a:p>
            <a:pPr algn="r"/>
            <a:r>
              <a:rPr lang="en-US" sz="2000" i="1" dirty="0">
                <a:latin typeface="Optima" panose="02000503060000020004" pitchFamily="2" charset="0"/>
              </a:rPr>
              <a:t>...</a:t>
            </a:r>
          </a:p>
        </p:txBody>
      </p:sp>
      <p:sp>
        <p:nvSpPr>
          <p:cNvPr id="36" name="Oval 35">
            <a:extLst>
              <a:ext uri="{FF2B5EF4-FFF2-40B4-BE49-F238E27FC236}">
                <a16:creationId xmlns:a16="http://schemas.microsoft.com/office/drawing/2014/main" id="{763BDC6A-5DC5-5545-AB48-91F8329094E5}"/>
              </a:ext>
            </a:extLst>
          </p:cNvPr>
          <p:cNvSpPr/>
          <p:nvPr/>
        </p:nvSpPr>
        <p:spPr>
          <a:xfrm>
            <a:off x="8606067" y="4286651"/>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sp>
        <p:nvSpPr>
          <p:cNvPr id="50" name="Oval 49">
            <a:extLst>
              <a:ext uri="{FF2B5EF4-FFF2-40B4-BE49-F238E27FC236}">
                <a16:creationId xmlns:a16="http://schemas.microsoft.com/office/drawing/2014/main" id="{D511225B-4BCA-D74A-B646-7737289921BB}"/>
              </a:ext>
            </a:extLst>
          </p:cNvPr>
          <p:cNvSpPr/>
          <p:nvPr/>
        </p:nvSpPr>
        <p:spPr>
          <a:xfrm>
            <a:off x="8606067" y="1744445"/>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sp>
        <p:nvSpPr>
          <p:cNvPr id="51" name="TextBox 50">
            <a:extLst>
              <a:ext uri="{FF2B5EF4-FFF2-40B4-BE49-F238E27FC236}">
                <a16:creationId xmlns:a16="http://schemas.microsoft.com/office/drawing/2014/main" id="{94DF9B7C-7F25-8D48-B27B-E0A7914FA823}"/>
              </a:ext>
            </a:extLst>
          </p:cNvPr>
          <p:cNvSpPr txBox="1"/>
          <p:nvPr/>
        </p:nvSpPr>
        <p:spPr>
          <a:xfrm>
            <a:off x="8660398" y="1744445"/>
            <a:ext cx="255198" cy="400110"/>
          </a:xfrm>
          <a:prstGeom prst="rect">
            <a:avLst/>
          </a:prstGeom>
          <a:noFill/>
        </p:spPr>
        <p:txBody>
          <a:bodyPr wrap="none" rtlCol="0">
            <a:spAutoFit/>
          </a:bodyPr>
          <a:lstStyle/>
          <a:p>
            <a:pPr algn="r"/>
            <a:r>
              <a:rPr lang="en-US" sz="2000" i="1" dirty="0">
                <a:solidFill>
                  <a:schemeClr val="bg1"/>
                </a:solidFill>
                <a:latin typeface="Optima" panose="02000503060000020004" pitchFamily="2" charset="0"/>
              </a:rPr>
              <a:t>f</a:t>
            </a:r>
          </a:p>
        </p:txBody>
      </p:sp>
      <p:sp>
        <p:nvSpPr>
          <p:cNvPr id="52" name="Oval 51">
            <a:extLst>
              <a:ext uri="{FF2B5EF4-FFF2-40B4-BE49-F238E27FC236}">
                <a16:creationId xmlns:a16="http://schemas.microsoft.com/office/drawing/2014/main" id="{5C3EC4A6-0FEB-E544-9A5B-DB97F4641B69}"/>
              </a:ext>
            </a:extLst>
          </p:cNvPr>
          <p:cNvSpPr/>
          <p:nvPr/>
        </p:nvSpPr>
        <p:spPr>
          <a:xfrm>
            <a:off x="8604095" y="3050580"/>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cxnSp>
        <p:nvCxnSpPr>
          <p:cNvPr id="54" name="Straight Connector 53">
            <a:extLst>
              <a:ext uri="{FF2B5EF4-FFF2-40B4-BE49-F238E27FC236}">
                <a16:creationId xmlns:a16="http://schemas.microsoft.com/office/drawing/2014/main" id="{0DC9058B-2412-C64E-AE24-42DDBF1148A5}"/>
              </a:ext>
            </a:extLst>
          </p:cNvPr>
          <p:cNvCxnSpPr>
            <a:cxnSpLocks/>
          </p:cNvCxnSpPr>
          <p:nvPr/>
        </p:nvCxnSpPr>
        <p:spPr>
          <a:xfrm>
            <a:off x="9079515" y="1941606"/>
            <a:ext cx="1229932"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03F07354-8FFC-8D48-97EC-F67C48FEDEA6}"/>
              </a:ext>
            </a:extLst>
          </p:cNvPr>
          <p:cNvSpPr txBox="1"/>
          <p:nvPr/>
        </p:nvSpPr>
        <p:spPr>
          <a:xfrm>
            <a:off x="8971827" y="1254391"/>
            <a:ext cx="1373082" cy="646331"/>
          </a:xfrm>
          <a:prstGeom prst="rect">
            <a:avLst/>
          </a:prstGeom>
          <a:noFill/>
        </p:spPr>
        <p:txBody>
          <a:bodyPr wrap="square" rtlCol="0">
            <a:spAutoFit/>
          </a:bodyPr>
          <a:lstStyle/>
          <a:p>
            <a:pPr algn="ctr"/>
            <a:r>
              <a:rPr lang="en-US" dirty="0">
                <a:latin typeface="Optima" panose="02000503060000020004" pitchFamily="2" charset="0"/>
              </a:rPr>
              <a:t>1 if granulocyte</a:t>
            </a:r>
            <a:endParaRPr lang="en-US" i="1" u="sng" dirty="0">
              <a:latin typeface="Optima" panose="02000503060000020004" pitchFamily="2" charset="0"/>
            </a:endParaRPr>
          </a:p>
        </p:txBody>
      </p:sp>
      <p:cxnSp>
        <p:nvCxnSpPr>
          <p:cNvPr id="56" name="Straight Connector 55">
            <a:extLst>
              <a:ext uri="{FF2B5EF4-FFF2-40B4-BE49-F238E27FC236}">
                <a16:creationId xmlns:a16="http://schemas.microsoft.com/office/drawing/2014/main" id="{90B0FC99-0BB1-9940-953C-5BF8DEF265F8}"/>
              </a:ext>
            </a:extLst>
          </p:cNvPr>
          <p:cNvCxnSpPr>
            <a:cxnSpLocks/>
          </p:cNvCxnSpPr>
          <p:nvPr/>
        </p:nvCxnSpPr>
        <p:spPr>
          <a:xfrm>
            <a:off x="9114977" y="3243386"/>
            <a:ext cx="1229932"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C2E463F4-2C5D-F444-A2BE-FF84ED78D7DB}"/>
              </a:ext>
            </a:extLst>
          </p:cNvPr>
          <p:cNvSpPr txBox="1"/>
          <p:nvPr/>
        </p:nvSpPr>
        <p:spPr>
          <a:xfrm>
            <a:off x="8971827" y="2603395"/>
            <a:ext cx="1373082" cy="646331"/>
          </a:xfrm>
          <a:prstGeom prst="rect">
            <a:avLst/>
          </a:prstGeom>
          <a:noFill/>
        </p:spPr>
        <p:txBody>
          <a:bodyPr wrap="square" rtlCol="0">
            <a:spAutoFit/>
          </a:bodyPr>
          <a:lstStyle/>
          <a:p>
            <a:pPr algn="ctr"/>
            <a:r>
              <a:rPr lang="en-US" dirty="0">
                <a:latin typeface="Optima" panose="02000503060000020004" pitchFamily="2" charset="0"/>
              </a:rPr>
              <a:t>1 if lymphocyte</a:t>
            </a:r>
            <a:endParaRPr lang="en-US" i="1" u="sng" dirty="0">
              <a:latin typeface="Optima" panose="02000503060000020004" pitchFamily="2" charset="0"/>
            </a:endParaRPr>
          </a:p>
        </p:txBody>
      </p:sp>
      <p:cxnSp>
        <p:nvCxnSpPr>
          <p:cNvPr id="58" name="Straight Connector 57">
            <a:extLst>
              <a:ext uri="{FF2B5EF4-FFF2-40B4-BE49-F238E27FC236}">
                <a16:creationId xmlns:a16="http://schemas.microsoft.com/office/drawing/2014/main" id="{D8D5D876-4CA5-3942-B202-04B4B7BB7DA5}"/>
              </a:ext>
            </a:extLst>
          </p:cNvPr>
          <p:cNvCxnSpPr>
            <a:cxnSpLocks/>
          </p:cNvCxnSpPr>
          <p:nvPr/>
        </p:nvCxnSpPr>
        <p:spPr>
          <a:xfrm>
            <a:off x="9161633" y="4502397"/>
            <a:ext cx="1229932"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F9C96986-8870-B845-9888-2A6613C344BD}"/>
              </a:ext>
            </a:extLst>
          </p:cNvPr>
          <p:cNvSpPr txBox="1"/>
          <p:nvPr/>
        </p:nvSpPr>
        <p:spPr>
          <a:xfrm>
            <a:off x="8851292" y="3875901"/>
            <a:ext cx="1614152" cy="646331"/>
          </a:xfrm>
          <a:prstGeom prst="rect">
            <a:avLst/>
          </a:prstGeom>
          <a:noFill/>
        </p:spPr>
        <p:txBody>
          <a:bodyPr wrap="square" rtlCol="0">
            <a:spAutoFit/>
          </a:bodyPr>
          <a:lstStyle/>
          <a:p>
            <a:pPr algn="ctr"/>
            <a:r>
              <a:rPr lang="en-US" dirty="0">
                <a:latin typeface="Optima" panose="02000503060000020004" pitchFamily="2" charset="0"/>
              </a:rPr>
              <a:t>1 if</a:t>
            </a:r>
            <a:br>
              <a:rPr lang="en-US" dirty="0">
                <a:latin typeface="Optima" panose="02000503060000020004" pitchFamily="2" charset="0"/>
              </a:rPr>
            </a:br>
            <a:r>
              <a:rPr lang="en-US" dirty="0">
                <a:latin typeface="Optima" panose="02000503060000020004" pitchFamily="2" charset="0"/>
              </a:rPr>
              <a:t>monocyte</a:t>
            </a:r>
            <a:endParaRPr lang="en-US" i="1" u="sng" dirty="0">
              <a:latin typeface="Optima" panose="02000503060000020004" pitchFamily="2" charset="0"/>
            </a:endParaRPr>
          </a:p>
        </p:txBody>
      </p:sp>
      <p:sp>
        <p:nvSpPr>
          <p:cNvPr id="60" name="TextBox 59">
            <a:extLst>
              <a:ext uri="{FF2B5EF4-FFF2-40B4-BE49-F238E27FC236}">
                <a16:creationId xmlns:a16="http://schemas.microsoft.com/office/drawing/2014/main" id="{897AD345-BFF9-4647-9C46-01F0AA8E5277}"/>
              </a:ext>
            </a:extLst>
          </p:cNvPr>
          <p:cNvSpPr txBox="1"/>
          <p:nvPr/>
        </p:nvSpPr>
        <p:spPr>
          <a:xfrm rot="5400000">
            <a:off x="3054600" y="1909810"/>
            <a:ext cx="396262" cy="400110"/>
          </a:xfrm>
          <a:prstGeom prst="rect">
            <a:avLst/>
          </a:prstGeom>
          <a:noFill/>
        </p:spPr>
        <p:txBody>
          <a:bodyPr wrap="none" rtlCol="0">
            <a:spAutoFit/>
          </a:bodyPr>
          <a:lstStyle/>
          <a:p>
            <a:pPr algn="r"/>
            <a:r>
              <a:rPr lang="en-US" sz="2000" i="1" dirty="0">
                <a:latin typeface="Optima" panose="02000503060000020004" pitchFamily="2" charset="0"/>
              </a:rPr>
              <a:t>...</a:t>
            </a:r>
          </a:p>
        </p:txBody>
      </p:sp>
      <p:sp>
        <p:nvSpPr>
          <p:cNvPr id="61" name="Rectangle 60">
            <a:extLst>
              <a:ext uri="{FF2B5EF4-FFF2-40B4-BE49-F238E27FC236}">
                <a16:creationId xmlns:a16="http://schemas.microsoft.com/office/drawing/2014/main" id="{9C67D772-E26F-E448-92F9-741EA1ECE923}"/>
              </a:ext>
            </a:extLst>
          </p:cNvPr>
          <p:cNvSpPr/>
          <p:nvPr/>
        </p:nvSpPr>
        <p:spPr>
          <a:xfrm>
            <a:off x="5483484" y="1838726"/>
            <a:ext cx="182880" cy="27432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E3FADEE6-58A9-AA45-BDCF-EE1FFDA696F7}"/>
              </a:ext>
            </a:extLst>
          </p:cNvPr>
          <p:cNvSpPr/>
          <p:nvPr/>
        </p:nvSpPr>
        <p:spPr>
          <a:xfrm>
            <a:off x="6364046" y="1843728"/>
            <a:ext cx="182880" cy="27432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A72B276-4469-CC4A-AD8A-040D7C1D6100}"/>
              </a:ext>
            </a:extLst>
          </p:cNvPr>
          <p:cNvSpPr/>
          <p:nvPr/>
        </p:nvSpPr>
        <p:spPr>
          <a:xfrm>
            <a:off x="7244607" y="1871786"/>
            <a:ext cx="182880" cy="27432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a:extLst>
              <a:ext uri="{FF2B5EF4-FFF2-40B4-BE49-F238E27FC236}">
                <a16:creationId xmlns:a16="http://schemas.microsoft.com/office/drawing/2014/main" id="{A77C8529-FA4D-3E4E-A269-A8AB1E741D1E}"/>
              </a:ext>
            </a:extLst>
          </p:cNvPr>
          <p:cNvCxnSpPr>
            <a:cxnSpLocks/>
          </p:cNvCxnSpPr>
          <p:nvPr/>
        </p:nvCxnSpPr>
        <p:spPr>
          <a:xfrm flipV="1">
            <a:off x="4821952" y="1974388"/>
            <a:ext cx="580316" cy="2541525"/>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3970B4D-250C-3E49-9B07-C429FC518EED}"/>
              </a:ext>
            </a:extLst>
          </p:cNvPr>
          <p:cNvCxnSpPr>
            <a:cxnSpLocks/>
          </p:cNvCxnSpPr>
          <p:nvPr/>
        </p:nvCxnSpPr>
        <p:spPr>
          <a:xfrm>
            <a:off x="4821952" y="1891095"/>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2647612-6084-7D4D-8D35-56ED34467F93}"/>
              </a:ext>
            </a:extLst>
          </p:cNvPr>
          <p:cNvCxnSpPr>
            <a:cxnSpLocks/>
          </p:cNvCxnSpPr>
          <p:nvPr/>
        </p:nvCxnSpPr>
        <p:spPr>
          <a:xfrm>
            <a:off x="4821952" y="4525536"/>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CA89F0BD-18FF-3048-9727-399536204123}"/>
              </a:ext>
            </a:extLst>
          </p:cNvPr>
          <p:cNvCxnSpPr>
            <a:cxnSpLocks noChangeAspect="1"/>
          </p:cNvCxnSpPr>
          <p:nvPr/>
        </p:nvCxnSpPr>
        <p:spPr>
          <a:xfrm>
            <a:off x="4830788" y="1931352"/>
            <a:ext cx="566105" cy="256032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C56E4D46-4906-BA4A-B5B4-1D7A6AB4DCAA}"/>
              </a:ext>
            </a:extLst>
          </p:cNvPr>
          <p:cNvCxnSpPr>
            <a:cxnSpLocks/>
          </p:cNvCxnSpPr>
          <p:nvPr/>
        </p:nvCxnSpPr>
        <p:spPr>
          <a:xfrm flipV="1">
            <a:off x="5716212" y="1974388"/>
            <a:ext cx="580316" cy="2541525"/>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78FE5BDB-F7B5-8E45-89CA-543D7BD05802}"/>
              </a:ext>
            </a:extLst>
          </p:cNvPr>
          <p:cNvCxnSpPr>
            <a:cxnSpLocks/>
          </p:cNvCxnSpPr>
          <p:nvPr/>
        </p:nvCxnSpPr>
        <p:spPr>
          <a:xfrm>
            <a:off x="5716212" y="1891095"/>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8793907-BD21-8448-852D-AD5A67B2790A}"/>
              </a:ext>
            </a:extLst>
          </p:cNvPr>
          <p:cNvCxnSpPr>
            <a:cxnSpLocks/>
          </p:cNvCxnSpPr>
          <p:nvPr/>
        </p:nvCxnSpPr>
        <p:spPr>
          <a:xfrm>
            <a:off x="5716212" y="4525536"/>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3FC2F05-0970-9C45-BCD6-0505D4944E79}"/>
              </a:ext>
            </a:extLst>
          </p:cNvPr>
          <p:cNvCxnSpPr>
            <a:cxnSpLocks noChangeAspect="1"/>
          </p:cNvCxnSpPr>
          <p:nvPr/>
        </p:nvCxnSpPr>
        <p:spPr>
          <a:xfrm>
            <a:off x="5725048" y="1931352"/>
            <a:ext cx="566105" cy="256032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E67264D-90A3-6A40-A6BF-B24F5F5ECB66}"/>
              </a:ext>
            </a:extLst>
          </p:cNvPr>
          <p:cNvCxnSpPr>
            <a:cxnSpLocks/>
          </p:cNvCxnSpPr>
          <p:nvPr/>
        </p:nvCxnSpPr>
        <p:spPr>
          <a:xfrm flipV="1">
            <a:off x="6607030" y="1984013"/>
            <a:ext cx="580316" cy="2541525"/>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9E3CECA-5362-6E4F-99A4-47E75E77A7BC}"/>
              </a:ext>
            </a:extLst>
          </p:cNvPr>
          <p:cNvCxnSpPr>
            <a:cxnSpLocks/>
          </p:cNvCxnSpPr>
          <p:nvPr/>
        </p:nvCxnSpPr>
        <p:spPr>
          <a:xfrm>
            <a:off x="6607030" y="1900720"/>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C1C0E73-BF31-9F4A-8DE2-22027D15EEA8}"/>
              </a:ext>
            </a:extLst>
          </p:cNvPr>
          <p:cNvCxnSpPr>
            <a:cxnSpLocks/>
          </p:cNvCxnSpPr>
          <p:nvPr/>
        </p:nvCxnSpPr>
        <p:spPr>
          <a:xfrm>
            <a:off x="6607030" y="4535161"/>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EFA4F0-915A-9A4C-885D-F7603800BD80}"/>
              </a:ext>
            </a:extLst>
          </p:cNvPr>
          <p:cNvCxnSpPr>
            <a:cxnSpLocks noChangeAspect="1"/>
          </p:cNvCxnSpPr>
          <p:nvPr/>
        </p:nvCxnSpPr>
        <p:spPr>
          <a:xfrm>
            <a:off x="6615866" y="1940977"/>
            <a:ext cx="566105" cy="256032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ED185978-56B1-F440-9F79-12ADF46A6309}"/>
              </a:ext>
            </a:extLst>
          </p:cNvPr>
          <p:cNvCxnSpPr>
            <a:cxnSpLocks/>
          </p:cNvCxnSpPr>
          <p:nvPr/>
        </p:nvCxnSpPr>
        <p:spPr>
          <a:xfrm>
            <a:off x="7502946" y="1897260"/>
            <a:ext cx="995435"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6BEFAB94-5AC3-1348-886E-184E80146032}"/>
              </a:ext>
            </a:extLst>
          </p:cNvPr>
          <p:cNvCxnSpPr>
            <a:cxnSpLocks/>
          </p:cNvCxnSpPr>
          <p:nvPr/>
        </p:nvCxnSpPr>
        <p:spPr>
          <a:xfrm>
            <a:off x="7513034" y="3243386"/>
            <a:ext cx="995435"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C6B2AE8A-7550-C849-B98A-94F1C2C3FF8F}"/>
              </a:ext>
            </a:extLst>
          </p:cNvPr>
          <p:cNvCxnSpPr>
            <a:cxnSpLocks/>
          </p:cNvCxnSpPr>
          <p:nvPr/>
        </p:nvCxnSpPr>
        <p:spPr>
          <a:xfrm>
            <a:off x="7513033" y="4491672"/>
            <a:ext cx="995435"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746AF299-80C4-DB42-93D1-4E2700A71982}"/>
              </a:ext>
            </a:extLst>
          </p:cNvPr>
          <p:cNvCxnSpPr>
            <a:cxnSpLocks/>
          </p:cNvCxnSpPr>
          <p:nvPr/>
        </p:nvCxnSpPr>
        <p:spPr>
          <a:xfrm flipV="1">
            <a:off x="7494246" y="3442252"/>
            <a:ext cx="1083379" cy="933464"/>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4DCE772-2AB0-C04E-B1C2-4E4E203551A0}"/>
              </a:ext>
            </a:extLst>
          </p:cNvPr>
          <p:cNvCxnSpPr>
            <a:cxnSpLocks/>
          </p:cNvCxnSpPr>
          <p:nvPr/>
        </p:nvCxnSpPr>
        <p:spPr>
          <a:xfrm flipV="1">
            <a:off x="7511170" y="2121408"/>
            <a:ext cx="1055493" cy="102214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AEFE9A11-DCE7-2146-959A-0C50ABB12D75}"/>
              </a:ext>
            </a:extLst>
          </p:cNvPr>
          <p:cNvCxnSpPr>
            <a:cxnSpLocks/>
          </p:cNvCxnSpPr>
          <p:nvPr/>
        </p:nvCxnSpPr>
        <p:spPr>
          <a:xfrm>
            <a:off x="7521226" y="2013217"/>
            <a:ext cx="1055493" cy="102214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39F4823-5DEF-9747-A3EB-4A7A99A92686}"/>
              </a:ext>
            </a:extLst>
          </p:cNvPr>
          <p:cNvCxnSpPr>
            <a:cxnSpLocks/>
          </p:cNvCxnSpPr>
          <p:nvPr/>
        </p:nvCxnSpPr>
        <p:spPr>
          <a:xfrm>
            <a:off x="7521226" y="3327421"/>
            <a:ext cx="1055493" cy="102214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89DC5F5-1923-6840-8EAC-1D3F19240A64}"/>
              </a:ext>
            </a:extLst>
          </p:cNvPr>
          <p:cNvCxnSpPr>
            <a:cxnSpLocks/>
          </p:cNvCxnSpPr>
          <p:nvPr/>
        </p:nvCxnSpPr>
        <p:spPr>
          <a:xfrm flipV="1">
            <a:off x="7484748" y="2304156"/>
            <a:ext cx="970876" cy="1974984"/>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9D61C776-3639-1749-AC47-479327D5FFC1}"/>
              </a:ext>
            </a:extLst>
          </p:cNvPr>
          <p:cNvCxnSpPr>
            <a:cxnSpLocks/>
          </p:cNvCxnSpPr>
          <p:nvPr/>
        </p:nvCxnSpPr>
        <p:spPr>
          <a:xfrm>
            <a:off x="7562146" y="2188200"/>
            <a:ext cx="970876" cy="1974984"/>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a16="http://schemas.microsoft.com/office/drawing/2014/main" id="{B0A87BF9-C64E-4946-9171-F14537D3D1AE}"/>
              </a:ext>
            </a:extLst>
          </p:cNvPr>
          <p:cNvSpPr txBox="1"/>
          <p:nvPr/>
        </p:nvSpPr>
        <p:spPr>
          <a:xfrm>
            <a:off x="8653894" y="3031291"/>
            <a:ext cx="255198" cy="400110"/>
          </a:xfrm>
          <a:prstGeom prst="rect">
            <a:avLst/>
          </a:prstGeom>
          <a:noFill/>
        </p:spPr>
        <p:txBody>
          <a:bodyPr wrap="none" rtlCol="0">
            <a:spAutoFit/>
          </a:bodyPr>
          <a:lstStyle/>
          <a:p>
            <a:pPr algn="r"/>
            <a:r>
              <a:rPr lang="en-US" sz="2000" i="1" dirty="0">
                <a:solidFill>
                  <a:schemeClr val="bg1"/>
                </a:solidFill>
                <a:latin typeface="Optima" panose="02000503060000020004" pitchFamily="2" charset="0"/>
              </a:rPr>
              <a:t>f</a:t>
            </a:r>
          </a:p>
        </p:txBody>
      </p:sp>
      <p:sp>
        <p:nvSpPr>
          <p:cNvPr id="86" name="TextBox 85">
            <a:extLst>
              <a:ext uri="{FF2B5EF4-FFF2-40B4-BE49-F238E27FC236}">
                <a16:creationId xmlns:a16="http://schemas.microsoft.com/office/drawing/2014/main" id="{713B2CF2-0246-FD4E-B650-AC6E6D211974}"/>
              </a:ext>
            </a:extLst>
          </p:cNvPr>
          <p:cNvSpPr txBox="1"/>
          <p:nvPr/>
        </p:nvSpPr>
        <p:spPr>
          <a:xfrm>
            <a:off x="8660398" y="4277117"/>
            <a:ext cx="255198" cy="400110"/>
          </a:xfrm>
          <a:prstGeom prst="rect">
            <a:avLst/>
          </a:prstGeom>
          <a:noFill/>
        </p:spPr>
        <p:txBody>
          <a:bodyPr wrap="none" rtlCol="0">
            <a:spAutoFit/>
          </a:bodyPr>
          <a:lstStyle/>
          <a:p>
            <a:pPr algn="r"/>
            <a:r>
              <a:rPr lang="en-US" sz="2000" i="1" dirty="0">
                <a:solidFill>
                  <a:schemeClr val="bg1"/>
                </a:solidFill>
                <a:latin typeface="Optima" panose="02000503060000020004" pitchFamily="2" charset="0"/>
              </a:rPr>
              <a:t>f</a:t>
            </a:r>
          </a:p>
        </p:txBody>
      </p:sp>
    </p:spTree>
    <p:extLst>
      <p:ext uri="{BB962C8B-B14F-4D97-AF65-F5344CB8AC3E}">
        <p14:creationId xmlns:p14="http://schemas.microsoft.com/office/powerpoint/2010/main" val="317831976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4918A02-C9EA-7248-95E2-3A4E0393F4F6}"/>
              </a:ext>
            </a:extLst>
          </p:cNvPr>
          <p:cNvSpPr/>
          <p:nvPr/>
        </p:nvSpPr>
        <p:spPr>
          <a:xfrm>
            <a:off x="3924687" y="2054809"/>
            <a:ext cx="182880" cy="27432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FC3E73D6-72C8-AF4D-9F1F-870055A019AC}"/>
              </a:ext>
            </a:extLst>
          </p:cNvPr>
          <p:cNvCxnSpPr>
            <a:cxnSpLocks noChangeAspect="1"/>
          </p:cNvCxnSpPr>
          <p:nvPr/>
        </p:nvCxnSpPr>
        <p:spPr>
          <a:xfrm>
            <a:off x="2725586" y="1663951"/>
            <a:ext cx="1097280" cy="410736"/>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A5C488A8-7E97-524C-9C59-D36EA735F05D}"/>
              </a:ext>
            </a:extLst>
          </p:cNvPr>
          <p:cNvCxnSpPr>
            <a:cxnSpLocks noChangeAspect="1"/>
          </p:cNvCxnSpPr>
          <p:nvPr/>
        </p:nvCxnSpPr>
        <p:spPr>
          <a:xfrm flipV="1">
            <a:off x="2725586" y="4798009"/>
            <a:ext cx="1097280" cy="410736"/>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D40044B9-40CC-D840-B541-39ABD62AE1F4}"/>
              </a:ext>
            </a:extLst>
          </p:cNvPr>
          <p:cNvCxnSpPr>
            <a:cxnSpLocks/>
          </p:cNvCxnSpPr>
          <p:nvPr/>
        </p:nvCxnSpPr>
        <p:spPr>
          <a:xfrm flipV="1">
            <a:off x="2722936" y="2167615"/>
            <a:ext cx="1089880" cy="3001292"/>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1F5F252-A3BB-074C-B585-BC28404C4D02}"/>
              </a:ext>
            </a:extLst>
          </p:cNvPr>
          <p:cNvCxnSpPr>
            <a:cxnSpLocks/>
          </p:cNvCxnSpPr>
          <p:nvPr/>
        </p:nvCxnSpPr>
        <p:spPr>
          <a:xfrm>
            <a:off x="2715979" y="1750253"/>
            <a:ext cx="1089880" cy="3001292"/>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34120E5-1F09-B940-95DE-E6A8138E2954}"/>
              </a:ext>
            </a:extLst>
          </p:cNvPr>
          <p:cNvSpPr txBox="1"/>
          <p:nvPr/>
        </p:nvSpPr>
        <p:spPr>
          <a:xfrm>
            <a:off x="8506740" y="4994914"/>
            <a:ext cx="995785" cy="400110"/>
          </a:xfrm>
          <a:prstGeom prst="rect">
            <a:avLst/>
          </a:prstGeom>
          <a:noFill/>
        </p:spPr>
        <p:txBody>
          <a:bodyPr wrap="none" rtlCol="0">
            <a:spAutoFit/>
          </a:bodyPr>
          <a:lstStyle/>
          <a:p>
            <a:pPr algn="ctr"/>
            <a:r>
              <a:rPr lang="en-US" sz="2000" b="1" dirty="0">
                <a:latin typeface="Optima" panose="02000503060000020004" pitchFamily="2" charset="0"/>
              </a:rPr>
              <a:t>Output</a:t>
            </a:r>
          </a:p>
        </p:txBody>
      </p:sp>
      <p:sp>
        <p:nvSpPr>
          <p:cNvPr id="10" name="TextBox 9">
            <a:extLst>
              <a:ext uri="{FF2B5EF4-FFF2-40B4-BE49-F238E27FC236}">
                <a16:creationId xmlns:a16="http://schemas.microsoft.com/office/drawing/2014/main" id="{4D10B705-EC3E-AE4A-BEF2-A7EE4EB495F3}"/>
              </a:ext>
            </a:extLst>
          </p:cNvPr>
          <p:cNvSpPr txBox="1"/>
          <p:nvPr/>
        </p:nvSpPr>
        <p:spPr>
          <a:xfrm>
            <a:off x="2151634" y="5472516"/>
            <a:ext cx="782587" cy="400110"/>
          </a:xfrm>
          <a:prstGeom prst="rect">
            <a:avLst/>
          </a:prstGeom>
          <a:noFill/>
        </p:spPr>
        <p:txBody>
          <a:bodyPr wrap="none" rtlCol="0">
            <a:spAutoFit/>
          </a:bodyPr>
          <a:lstStyle/>
          <a:p>
            <a:pPr algn="ctr"/>
            <a:r>
              <a:rPr lang="en-US" sz="2000" b="1" dirty="0">
                <a:latin typeface="Optima" panose="02000503060000020004" pitchFamily="2" charset="0"/>
              </a:rPr>
              <a:t>Input</a:t>
            </a:r>
          </a:p>
        </p:txBody>
      </p:sp>
      <p:sp>
        <p:nvSpPr>
          <p:cNvPr id="11" name="TextBox 10">
            <a:extLst>
              <a:ext uri="{FF2B5EF4-FFF2-40B4-BE49-F238E27FC236}">
                <a16:creationId xmlns:a16="http://schemas.microsoft.com/office/drawing/2014/main" id="{5404B94F-2B63-CB40-B44B-39E153D1F112}"/>
              </a:ext>
            </a:extLst>
          </p:cNvPr>
          <p:cNvSpPr txBox="1"/>
          <p:nvPr/>
        </p:nvSpPr>
        <p:spPr>
          <a:xfrm>
            <a:off x="4491870" y="5036998"/>
            <a:ext cx="1851790" cy="369332"/>
          </a:xfrm>
          <a:prstGeom prst="rect">
            <a:avLst/>
          </a:prstGeom>
          <a:noFill/>
        </p:spPr>
        <p:txBody>
          <a:bodyPr wrap="none" rtlCol="0">
            <a:spAutoFit/>
          </a:bodyPr>
          <a:lstStyle/>
          <a:p>
            <a:pPr algn="ctr"/>
            <a:r>
              <a:rPr lang="en-US" b="1" dirty="0">
                <a:latin typeface="Optima" panose="02000503060000020004" pitchFamily="2" charset="0"/>
              </a:rPr>
              <a:t>Hidden Neurons</a:t>
            </a:r>
            <a:endParaRPr lang="en-US" b="1" i="1" u="sng" dirty="0">
              <a:latin typeface="Optima" panose="02000503060000020004" pitchFamily="2" charset="0"/>
            </a:endParaRPr>
          </a:p>
        </p:txBody>
      </p:sp>
      <p:sp>
        <p:nvSpPr>
          <p:cNvPr id="12" name="TextBox 11">
            <a:extLst>
              <a:ext uri="{FF2B5EF4-FFF2-40B4-BE49-F238E27FC236}">
                <a16:creationId xmlns:a16="http://schemas.microsoft.com/office/drawing/2014/main" id="{319DD35A-72F6-A240-9390-A4D440EECC63}"/>
              </a:ext>
            </a:extLst>
          </p:cNvPr>
          <p:cNvSpPr txBox="1"/>
          <p:nvPr/>
        </p:nvSpPr>
        <p:spPr>
          <a:xfrm rot="5400000">
            <a:off x="2376365" y="2882384"/>
            <a:ext cx="396262" cy="400110"/>
          </a:xfrm>
          <a:prstGeom prst="rect">
            <a:avLst/>
          </a:prstGeom>
          <a:noFill/>
        </p:spPr>
        <p:txBody>
          <a:bodyPr wrap="none" rtlCol="0">
            <a:spAutoFit/>
          </a:bodyPr>
          <a:lstStyle/>
          <a:p>
            <a:pPr algn="r"/>
            <a:r>
              <a:rPr lang="en-US" sz="2000" i="1" dirty="0">
                <a:latin typeface="Optima" panose="02000503060000020004" pitchFamily="2" charset="0"/>
              </a:rPr>
              <a:t>...</a:t>
            </a:r>
          </a:p>
        </p:txBody>
      </p:sp>
      <p:sp>
        <p:nvSpPr>
          <p:cNvPr id="13" name="Oval 12">
            <a:extLst>
              <a:ext uri="{FF2B5EF4-FFF2-40B4-BE49-F238E27FC236}">
                <a16:creationId xmlns:a16="http://schemas.microsoft.com/office/drawing/2014/main" id="{64FD894C-3442-9144-9359-D52EC7126BA3}"/>
              </a:ext>
            </a:extLst>
          </p:cNvPr>
          <p:cNvSpPr/>
          <p:nvPr/>
        </p:nvSpPr>
        <p:spPr>
          <a:xfrm>
            <a:off x="2295643" y="1501400"/>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sp>
        <p:nvSpPr>
          <p:cNvPr id="14" name="TextBox 13">
            <a:extLst>
              <a:ext uri="{FF2B5EF4-FFF2-40B4-BE49-F238E27FC236}">
                <a16:creationId xmlns:a16="http://schemas.microsoft.com/office/drawing/2014/main" id="{4F311232-38C9-1242-8627-EBB424A57938}"/>
              </a:ext>
            </a:extLst>
          </p:cNvPr>
          <p:cNvSpPr txBox="1"/>
          <p:nvPr/>
        </p:nvSpPr>
        <p:spPr>
          <a:xfrm>
            <a:off x="2305268" y="1447800"/>
            <a:ext cx="393056" cy="400110"/>
          </a:xfrm>
          <a:prstGeom prst="rect">
            <a:avLst/>
          </a:prstGeom>
          <a:noFill/>
        </p:spPr>
        <p:txBody>
          <a:bodyPr wrap="none" rtlCol="0">
            <a:spAutoFit/>
          </a:bodyPr>
          <a:lstStyle/>
          <a:p>
            <a:pPr algn="r"/>
            <a:r>
              <a:rPr lang="en-US" sz="2000" i="1" dirty="0">
                <a:solidFill>
                  <a:schemeClr val="bg1"/>
                </a:solidFill>
                <a:latin typeface="Optima" panose="02000503060000020004" pitchFamily="2" charset="0"/>
              </a:rPr>
              <a:t>x</a:t>
            </a:r>
            <a:r>
              <a:rPr lang="en-US" sz="2000" baseline="-25000" dirty="0">
                <a:solidFill>
                  <a:schemeClr val="bg1"/>
                </a:solidFill>
                <a:latin typeface="Optima" panose="02000503060000020004" pitchFamily="2" charset="0"/>
              </a:rPr>
              <a:t>1</a:t>
            </a:r>
            <a:endParaRPr lang="en-US" sz="2000" i="1" dirty="0">
              <a:solidFill>
                <a:schemeClr val="bg1"/>
              </a:solidFill>
              <a:latin typeface="Optima" panose="02000503060000020004" pitchFamily="2" charset="0"/>
            </a:endParaRPr>
          </a:p>
        </p:txBody>
      </p:sp>
      <p:sp>
        <p:nvSpPr>
          <p:cNvPr id="15" name="Oval 14">
            <a:extLst>
              <a:ext uri="{FF2B5EF4-FFF2-40B4-BE49-F238E27FC236}">
                <a16:creationId xmlns:a16="http://schemas.microsoft.com/office/drawing/2014/main" id="{666E57DD-6D25-E34D-BE0C-A5AFCCBBF54C}"/>
              </a:ext>
            </a:extLst>
          </p:cNvPr>
          <p:cNvSpPr/>
          <p:nvPr/>
        </p:nvSpPr>
        <p:spPr>
          <a:xfrm>
            <a:off x="2305268" y="5058139"/>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sp>
        <p:nvSpPr>
          <p:cNvPr id="16" name="TextBox 15">
            <a:extLst>
              <a:ext uri="{FF2B5EF4-FFF2-40B4-BE49-F238E27FC236}">
                <a16:creationId xmlns:a16="http://schemas.microsoft.com/office/drawing/2014/main" id="{BB782D02-3ABA-9241-A91D-65CA1B80B8CF}"/>
              </a:ext>
            </a:extLst>
          </p:cNvPr>
          <p:cNvSpPr txBox="1"/>
          <p:nvPr/>
        </p:nvSpPr>
        <p:spPr>
          <a:xfrm>
            <a:off x="2319830" y="5015124"/>
            <a:ext cx="393056" cy="400110"/>
          </a:xfrm>
          <a:prstGeom prst="rect">
            <a:avLst/>
          </a:prstGeom>
          <a:noFill/>
        </p:spPr>
        <p:txBody>
          <a:bodyPr wrap="none" rtlCol="0">
            <a:spAutoFit/>
          </a:bodyPr>
          <a:lstStyle/>
          <a:p>
            <a:pPr algn="r"/>
            <a:r>
              <a:rPr lang="en-US" sz="2000" i="1" dirty="0" err="1">
                <a:solidFill>
                  <a:schemeClr val="bg1"/>
                </a:solidFill>
                <a:latin typeface="Optima" panose="02000503060000020004" pitchFamily="2" charset="0"/>
              </a:rPr>
              <a:t>x</a:t>
            </a:r>
            <a:r>
              <a:rPr lang="en-US" sz="2000" i="1" baseline="-25000" dirty="0" err="1">
                <a:solidFill>
                  <a:schemeClr val="bg1"/>
                </a:solidFill>
                <a:latin typeface="Optima" panose="02000503060000020004" pitchFamily="2" charset="0"/>
              </a:rPr>
              <a:t>n</a:t>
            </a:r>
            <a:endParaRPr lang="en-US" sz="2000" i="1" dirty="0">
              <a:solidFill>
                <a:schemeClr val="bg1"/>
              </a:solidFill>
              <a:latin typeface="Optima" panose="02000503060000020004" pitchFamily="2" charset="0"/>
            </a:endParaRPr>
          </a:p>
        </p:txBody>
      </p:sp>
      <p:sp>
        <p:nvSpPr>
          <p:cNvPr id="17" name="TextBox 16">
            <a:extLst>
              <a:ext uri="{FF2B5EF4-FFF2-40B4-BE49-F238E27FC236}">
                <a16:creationId xmlns:a16="http://schemas.microsoft.com/office/drawing/2014/main" id="{66603F2A-9336-2E44-86EE-4D39888C93C9}"/>
              </a:ext>
            </a:extLst>
          </p:cNvPr>
          <p:cNvSpPr txBox="1"/>
          <p:nvPr/>
        </p:nvSpPr>
        <p:spPr>
          <a:xfrm rot="5400000">
            <a:off x="2376365" y="3628949"/>
            <a:ext cx="396262" cy="400110"/>
          </a:xfrm>
          <a:prstGeom prst="rect">
            <a:avLst/>
          </a:prstGeom>
          <a:noFill/>
        </p:spPr>
        <p:txBody>
          <a:bodyPr wrap="none" rtlCol="0">
            <a:spAutoFit/>
          </a:bodyPr>
          <a:lstStyle/>
          <a:p>
            <a:pPr algn="r"/>
            <a:r>
              <a:rPr lang="en-US" sz="2000" i="1" dirty="0">
                <a:latin typeface="Optima" panose="02000503060000020004" pitchFamily="2" charset="0"/>
              </a:rPr>
              <a:t>...</a:t>
            </a:r>
          </a:p>
        </p:txBody>
      </p:sp>
      <p:sp>
        <p:nvSpPr>
          <p:cNvPr id="18" name="TextBox 17">
            <a:extLst>
              <a:ext uri="{FF2B5EF4-FFF2-40B4-BE49-F238E27FC236}">
                <a16:creationId xmlns:a16="http://schemas.microsoft.com/office/drawing/2014/main" id="{F1E2726B-7702-A34A-BD53-F95C54A54943}"/>
              </a:ext>
            </a:extLst>
          </p:cNvPr>
          <p:cNvSpPr txBox="1"/>
          <p:nvPr/>
        </p:nvSpPr>
        <p:spPr>
          <a:xfrm rot="5400000">
            <a:off x="2376365" y="4375515"/>
            <a:ext cx="396262" cy="400110"/>
          </a:xfrm>
          <a:prstGeom prst="rect">
            <a:avLst/>
          </a:prstGeom>
          <a:noFill/>
        </p:spPr>
        <p:txBody>
          <a:bodyPr wrap="none" rtlCol="0">
            <a:spAutoFit/>
          </a:bodyPr>
          <a:lstStyle/>
          <a:p>
            <a:pPr algn="r"/>
            <a:r>
              <a:rPr lang="en-US" sz="2000" i="1" dirty="0">
                <a:latin typeface="Optima" panose="02000503060000020004" pitchFamily="2" charset="0"/>
              </a:rPr>
              <a:t>...</a:t>
            </a:r>
          </a:p>
        </p:txBody>
      </p:sp>
      <p:sp>
        <p:nvSpPr>
          <p:cNvPr id="19" name="Oval 18">
            <a:extLst>
              <a:ext uri="{FF2B5EF4-FFF2-40B4-BE49-F238E27FC236}">
                <a16:creationId xmlns:a16="http://schemas.microsoft.com/office/drawing/2014/main" id="{B96B9245-7289-2045-9EFA-DFFBA05555E8}"/>
              </a:ext>
            </a:extLst>
          </p:cNvPr>
          <p:cNvSpPr/>
          <p:nvPr/>
        </p:nvSpPr>
        <p:spPr>
          <a:xfrm>
            <a:off x="7927832" y="4512660"/>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sp>
        <p:nvSpPr>
          <p:cNvPr id="20" name="TextBox 19">
            <a:extLst>
              <a:ext uri="{FF2B5EF4-FFF2-40B4-BE49-F238E27FC236}">
                <a16:creationId xmlns:a16="http://schemas.microsoft.com/office/drawing/2014/main" id="{996094FD-2EE8-2F4A-9D20-3277EF8EE431}"/>
              </a:ext>
            </a:extLst>
          </p:cNvPr>
          <p:cNvSpPr txBox="1"/>
          <p:nvPr/>
        </p:nvSpPr>
        <p:spPr>
          <a:xfrm>
            <a:off x="7907594" y="4478310"/>
            <a:ext cx="426720" cy="400110"/>
          </a:xfrm>
          <a:prstGeom prst="rect">
            <a:avLst/>
          </a:prstGeom>
          <a:noFill/>
        </p:spPr>
        <p:txBody>
          <a:bodyPr wrap="none" rtlCol="0">
            <a:spAutoFit/>
          </a:bodyPr>
          <a:lstStyle/>
          <a:p>
            <a:pPr algn="r"/>
            <a:r>
              <a:rPr lang="en-US" sz="2000" i="1" dirty="0">
                <a:solidFill>
                  <a:schemeClr val="bg1"/>
                </a:solidFill>
                <a:latin typeface="Optima" panose="02000503060000020004" pitchFamily="2" charset="0"/>
              </a:rPr>
              <a:t>b</a:t>
            </a:r>
            <a:r>
              <a:rPr lang="en-US" sz="2000" baseline="-25000" dirty="0">
                <a:solidFill>
                  <a:schemeClr val="bg1"/>
                </a:solidFill>
                <a:latin typeface="Optima" panose="02000503060000020004" pitchFamily="2" charset="0"/>
              </a:rPr>
              <a:t>3</a:t>
            </a:r>
            <a:endParaRPr lang="en-US" sz="2000" i="1" dirty="0">
              <a:solidFill>
                <a:schemeClr val="bg1"/>
              </a:solidFill>
              <a:latin typeface="Optima" panose="02000503060000020004" pitchFamily="2" charset="0"/>
            </a:endParaRPr>
          </a:p>
        </p:txBody>
      </p:sp>
      <p:sp>
        <p:nvSpPr>
          <p:cNvPr id="21" name="Oval 20">
            <a:extLst>
              <a:ext uri="{FF2B5EF4-FFF2-40B4-BE49-F238E27FC236}">
                <a16:creationId xmlns:a16="http://schemas.microsoft.com/office/drawing/2014/main" id="{CBF64415-5499-984C-B24C-97B47110CE87}"/>
              </a:ext>
            </a:extLst>
          </p:cNvPr>
          <p:cNvSpPr/>
          <p:nvPr/>
        </p:nvSpPr>
        <p:spPr>
          <a:xfrm>
            <a:off x="7927832" y="1970454"/>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sp>
        <p:nvSpPr>
          <p:cNvPr id="22" name="TextBox 21">
            <a:extLst>
              <a:ext uri="{FF2B5EF4-FFF2-40B4-BE49-F238E27FC236}">
                <a16:creationId xmlns:a16="http://schemas.microsoft.com/office/drawing/2014/main" id="{11328208-B2FC-794C-8E71-CBB599F08633}"/>
              </a:ext>
            </a:extLst>
          </p:cNvPr>
          <p:cNvSpPr txBox="1"/>
          <p:nvPr/>
        </p:nvSpPr>
        <p:spPr>
          <a:xfrm>
            <a:off x="7908538" y="1943401"/>
            <a:ext cx="426720" cy="400110"/>
          </a:xfrm>
          <a:prstGeom prst="rect">
            <a:avLst/>
          </a:prstGeom>
          <a:noFill/>
        </p:spPr>
        <p:txBody>
          <a:bodyPr wrap="none" rtlCol="0">
            <a:spAutoFit/>
          </a:bodyPr>
          <a:lstStyle/>
          <a:p>
            <a:pPr algn="r"/>
            <a:r>
              <a:rPr lang="en-US" sz="2000" i="1" dirty="0">
                <a:solidFill>
                  <a:schemeClr val="bg1"/>
                </a:solidFill>
                <a:latin typeface="Optima" panose="02000503060000020004" pitchFamily="2" charset="0"/>
              </a:rPr>
              <a:t>b</a:t>
            </a:r>
            <a:r>
              <a:rPr lang="en-US" sz="2000" baseline="-25000" dirty="0">
                <a:solidFill>
                  <a:schemeClr val="bg1"/>
                </a:solidFill>
                <a:latin typeface="Optima" panose="02000503060000020004" pitchFamily="2" charset="0"/>
              </a:rPr>
              <a:t>1</a:t>
            </a:r>
            <a:endParaRPr lang="en-US" sz="2000" i="1" dirty="0">
              <a:solidFill>
                <a:schemeClr val="bg1"/>
              </a:solidFill>
              <a:latin typeface="Optima" panose="02000503060000020004" pitchFamily="2" charset="0"/>
            </a:endParaRPr>
          </a:p>
        </p:txBody>
      </p:sp>
      <p:sp>
        <p:nvSpPr>
          <p:cNvPr id="23" name="Oval 22">
            <a:extLst>
              <a:ext uri="{FF2B5EF4-FFF2-40B4-BE49-F238E27FC236}">
                <a16:creationId xmlns:a16="http://schemas.microsoft.com/office/drawing/2014/main" id="{38EC2CC0-8397-2C49-8E3C-02FDC7B84C51}"/>
              </a:ext>
            </a:extLst>
          </p:cNvPr>
          <p:cNvSpPr/>
          <p:nvPr/>
        </p:nvSpPr>
        <p:spPr>
          <a:xfrm>
            <a:off x="7925860" y="3276589"/>
            <a:ext cx="365760" cy="36576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latin typeface="Optima" panose="02000503060000020004" pitchFamily="2" charset="0"/>
            </a:endParaRPr>
          </a:p>
        </p:txBody>
      </p:sp>
      <p:sp>
        <p:nvSpPr>
          <p:cNvPr id="24" name="TextBox 23">
            <a:extLst>
              <a:ext uri="{FF2B5EF4-FFF2-40B4-BE49-F238E27FC236}">
                <a16:creationId xmlns:a16="http://schemas.microsoft.com/office/drawing/2014/main" id="{38C93BB7-CB34-794E-8B26-F39C436C3143}"/>
              </a:ext>
            </a:extLst>
          </p:cNvPr>
          <p:cNvSpPr txBox="1"/>
          <p:nvPr/>
        </p:nvSpPr>
        <p:spPr>
          <a:xfrm>
            <a:off x="7908538" y="3230762"/>
            <a:ext cx="426720" cy="400110"/>
          </a:xfrm>
          <a:prstGeom prst="rect">
            <a:avLst/>
          </a:prstGeom>
          <a:noFill/>
        </p:spPr>
        <p:txBody>
          <a:bodyPr wrap="none" rtlCol="0">
            <a:spAutoFit/>
          </a:bodyPr>
          <a:lstStyle/>
          <a:p>
            <a:pPr algn="r"/>
            <a:r>
              <a:rPr lang="en-US" sz="2000" i="1" dirty="0">
                <a:solidFill>
                  <a:schemeClr val="bg1"/>
                </a:solidFill>
                <a:latin typeface="Optima" panose="02000503060000020004" pitchFamily="2" charset="0"/>
              </a:rPr>
              <a:t>b</a:t>
            </a:r>
            <a:r>
              <a:rPr lang="en-US" sz="2000" baseline="-25000" dirty="0">
                <a:solidFill>
                  <a:schemeClr val="bg1"/>
                </a:solidFill>
                <a:latin typeface="Optima" panose="02000503060000020004" pitchFamily="2" charset="0"/>
              </a:rPr>
              <a:t>2</a:t>
            </a:r>
            <a:endParaRPr lang="en-US" sz="2000" i="1" dirty="0">
              <a:solidFill>
                <a:schemeClr val="bg1"/>
              </a:solidFill>
              <a:latin typeface="Optima" panose="02000503060000020004" pitchFamily="2" charset="0"/>
            </a:endParaRPr>
          </a:p>
        </p:txBody>
      </p:sp>
      <p:cxnSp>
        <p:nvCxnSpPr>
          <p:cNvPr id="25" name="Straight Connector 24">
            <a:extLst>
              <a:ext uri="{FF2B5EF4-FFF2-40B4-BE49-F238E27FC236}">
                <a16:creationId xmlns:a16="http://schemas.microsoft.com/office/drawing/2014/main" id="{D981BF49-9CDE-D145-BBCD-64A5A12A23C8}"/>
              </a:ext>
            </a:extLst>
          </p:cNvPr>
          <p:cNvCxnSpPr>
            <a:cxnSpLocks/>
          </p:cNvCxnSpPr>
          <p:nvPr/>
        </p:nvCxnSpPr>
        <p:spPr>
          <a:xfrm>
            <a:off x="8401280" y="2167615"/>
            <a:ext cx="1229932"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0BC0D82-3A3F-7746-BF20-6E56FF5DC46C}"/>
              </a:ext>
            </a:extLst>
          </p:cNvPr>
          <p:cNvCxnSpPr>
            <a:cxnSpLocks/>
          </p:cNvCxnSpPr>
          <p:nvPr/>
        </p:nvCxnSpPr>
        <p:spPr>
          <a:xfrm>
            <a:off x="8436742" y="3469395"/>
            <a:ext cx="1229932"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0CCE0C3-6057-5B4D-B115-A2B8465FBDD8}"/>
              </a:ext>
            </a:extLst>
          </p:cNvPr>
          <p:cNvCxnSpPr>
            <a:cxnSpLocks/>
          </p:cNvCxnSpPr>
          <p:nvPr/>
        </p:nvCxnSpPr>
        <p:spPr>
          <a:xfrm>
            <a:off x="8483398" y="4728406"/>
            <a:ext cx="1229932"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436B2246-B30C-D14C-B4C5-8154C7D2CB3A}"/>
              </a:ext>
            </a:extLst>
          </p:cNvPr>
          <p:cNvSpPr txBox="1"/>
          <p:nvPr/>
        </p:nvSpPr>
        <p:spPr>
          <a:xfrm rot="5400000">
            <a:off x="2376365" y="2135819"/>
            <a:ext cx="396262" cy="400110"/>
          </a:xfrm>
          <a:prstGeom prst="rect">
            <a:avLst/>
          </a:prstGeom>
          <a:noFill/>
        </p:spPr>
        <p:txBody>
          <a:bodyPr wrap="none" rtlCol="0">
            <a:spAutoFit/>
          </a:bodyPr>
          <a:lstStyle/>
          <a:p>
            <a:pPr algn="r"/>
            <a:r>
              <a:rPr lang="en-US" sz="2000" i="1" dirty="0">
                <a:latin typeface="Optima" panose="02000503060000020004" pitchFamily="2" charset="0"/>
              </a:rPr>
              <a:t>...</a:t>
            </a:r>
          </a:p>
        </p:txBody>
      </p:sp>
      <p:sp>
        <p:nvSpPr>
          <p:cNvPr id="32" name="Rectangle 31">
            <a:extLst>
              <a:ext uri="{FF2B5EF4-FFF2-40B4-BE49-F238E27FC236}">
                <a16:creationId xmlns:a16="http://schemas.microsoft.com/office/drawing/2014/main" id="{EDECEB6A-A042-CF4A-9039-405046D767EC}"/>
              </a:ext>
            </a:extLst>
          </p:cNvPr>
          <p:cNvSpPr/>
          <p:nvPr/>
        </p:nvSpPr>
        <p:spPr>
          <a:xfrm>
            <a:off x="4805249" y="2064735"/>
            <a:ext cx="182880" cy="27432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1396A918-016B-A645-8F75-F991908D9A84}"/>
              </a:ext>
            </a:extLst>
          </p:cNvPr>
          <p:cNvSpPr/>
          <p:nvPr/>
        </p:nvSpPr>
        <p:spPr>
          <a:xfrm>
            <a:off x="5685811" y="2069737"/>
            <a:ext cx="182880" cy="27432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C18F0A9-33AA-AA4D-B751-BE92D620725B}"/>
              </a:ext>
            </a:extLst>
          </p:cNvPr>
          <p:cNvSpPr/>
          <p:nvPr/>
        </p:nvSpPr>
        <p:spPr>
          <a:xfrm>
            <a:off x="6566372" y="2097795"/>
            <a:ext cx="182880" cy="274320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928EB627-085E-4E43-84ED-3E71A20ECDD7}"/>
              </a:ext>
            </a:extLst>
          </p:cNvPr>
          <p:cNvCxnSpPr>
            <a:cxnSpLocks/>
          </p:cNvCxnSpPr>
          <p:nvPr/>
        </p:nvCxnSpPr>
        <p:spPr>
          <a:xfrm flipV="1">
            <a:off x="4143717" y="2200395"/>
            <a:ext cx="580316" cy="2541525"/>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F073D4E-F410-024E-9874-99A30E6878BB}"/>
              </a:ext>
            </a:extLst>
          </p:cNvPr>
          <p:cNvCxnSpPr>
            <a:cxnSpLocks/>
          </p:cNvCxnSpPr>
          <p:nvPr/>
        </p:nvCxnSpPr>
        <p:spPr>
          <a:xfrm>
            <a:off x="4143717" y="2117104"/>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BF0F287-D7ED-0A48-8462-EF970C8DC9D5}"/>
              </a:ext>
            </a:extLst>
          </p:cNvPr>
          <p:cNvCxnSpPr>
            <a:cxnSpLocks/>
          </p:cNvCxnSpPr>
          <p:nvPr/>
        </p:nvCxnSpPr>
        <p:spPr>
          <a:xfrm>
            <a:off x="4143717" y="4751545"/>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32C4668-F3E0-1649-A5FD-53A0A7FEC92C}"/>
              </a:ext>
            </a:extLst>
          </p:cNvPr>
          <p:cNvCxnSpPr>
            <a:cxnSpLocks noChangeAspect="1"/>
          </p:cNvCxnSpPr>
          <p:nvPr/>
        </p:nvCxnSpPr>
        <p:spPr>
          <a:xfrm>
            <a:off x="4152551" y="2157361"/>
            <a:ext cx="566105" cy="256032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431D059-D199-3A47-8729-2C35CA48F854}"/>
              </a:ext>
            </a:extLst>
          </p:cNvPr>
          <p:cNvCxnSpPr>
            <a:cxnSpLocks/>
          </p:cNvCxnSpPr>
          <p:nvPr/>
        </p:nvCxnSpPr>
        <p:spPr>
          <a:xfrm flipV="1">
            <a:off x="5037977" y="2200395"/>
            <a:ext cx="580316" cy="2541525"/>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947BDAE-265E-2442-9A47-17C172CF8E33}"/>
              </a:ext>
            </a:extLst>
          </p:cNvPr>
          <p:cNvCxnSpPr>
            <a:cxnSpLocks/>
          </p:cNvCxnSpPr>
          <p:nvPr/>
        </p:nvCxnSpPr>
        <p:spPr>
          <a:xfrm>
            <a:off x="5037977" y="2117104"/>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4AD1F165-AC95-E14D-BA18-2775EE231358}"/>
              </a:ext>
            </a:extLst>
          </p:cNvPr>
          <p:cNvCxnSpPr>
            <a:cxnSpLocks/>
          </p:cNvCxnSpPr>
          <p:nvPr/>
        </p:nvCxnSpPr>
        <p:spPr>
          <a:xfrm>
            <a:off x="5037977" y="4751545"/>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BF35E8D-EAF1-8141-AEC7-6B5D06A57332}"/>
              </a:ext>
            </a:extLst>
          </p:cNvPr>
          <p:cNvCxnSpPr>
            <a:cxnSpLocks noChangeAspect="1"/>
          </p:cNvCxnSpPr>
          <p:nvPr/>
        </p:nvCxnSpPr>
        <p:spPr>
          <a:xfrm>
            <a:off x="5046811" y="2157361"/>
            <a:ext cx="566105" cy="256032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C4A80AA-53A9-EF49-AC1B-E74FDE3ECE33}"/>
              </a:ext>
            </a:extLst>
          </p:cNvPr>
          <p:cNvCxnSpPr>
            <a:cxnSpLocks/>
          </p:cNvCxnSpPr>
          <p:nvPr/>
        </p:nvCxnSpPr>
        <p:spPr>
          <a:xfrm flipV="1">
            <a:off x="5928795" y="2210020"/>
            <a:ext cx="580316" cy="2541525"/>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5AA439B-594D-434C-BA6D-F96982EB317B}"/>
              </a:ext>
            </a:extLst>
          </p:cNvPr>
          <p:cNvCxnSpPr>
            <a:cxnSpLocks/>
          </p:cNvCxnSpPr>
          <p:nvPr/>
        </p:nvCxnSpPr>
        <p:spPr>
          <a:xfrm>
            <a:off x="5928795" y="2126729"/>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943357C-E117-9C4C-86F6-8FDA41D0F3D6}"/>
              </a:ext>
            </a:extLst>
          </p:cNvPr>
          <p:cNvCxnSpPr>
            <a:cxnSpLocks/>
          </p:cNvCxnSpPr>
          <p:nvPr/>
        </p:nvCxnSpPr>
        <p:spPr>
          <a:xfrm>
            <a:off x="5928795" y="4761170"/>
            <a:ext cx="596110"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0700BA4-941B-2646-ACC1-CE654559E033}"/>
              </a:ext>
            </a:extLst>
          </p:cNvPr>
          <p:cNvCxnSpPr>
            <a:cxnSpLocks noChangeAspect="1"/>
          </p:cNvCxnSpPr>
          <p:nvPr/>
        </p:nvCxnSpPr>
        <p:spPr>
          <a:xfrm>
            <a:off x="5937629" y="2166986"/>
            <a:ext cx="566105" cy="256032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C0A2365-0B72-1846-9FE8-6A10B95B16E2}"/>
              </a:ext>
            </a:extLst>
          </p:cNvPr>
          <p:cNvCxnSpPr>
            <a:cxnSpLocks/>
          </p:cNvCxnSpPr>
          <p:nvPr/>
        </p:nvCxnSpPr>
        <p:spPr>
          <a:xfrm>
            <a:off x="6824709" y="2123269"/>
            <a:ext cx="995435"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4D6E905-AC23-9849-8F28-F41BD05B187B}"/>
              </a:ext>
            </a:extLst>
          </p:cNvPr>
          <p:cNvCxnSpPr>
            <a:cxnSpLocks/>
          </p:cNvCxnSpPr>
          <p:nvPr/>
        </p:nvCxnSpPr>
        <p:spPr>
          <a:xfrm>
            <a:off x="6834797" y="3469395"/>
            <a:ext cx="995435"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43D52A7-D9FA-BB4A-B592-F12DBECC0B01}"/>
              </a:ext>
            </a:extLst>
          </p:cNvPr>
          <p:cNvCxnSpPr>
            <a:cxnSpLocks/>
          </p:cNvCxnSpPr>
          <p:nvPr/>
        </p:nvCxnSpPr>
        <p:spPr>
          <a:xfrm>
            <a:off x="6834796" y="4717681"/>
            <a:ext cx="995435" cy="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4F675180-FCCA-9949-A9D6-82C0AC794AA4}"/>
              </a:ext>
            </a:extLst>
          </p:cNvPr>
          <p:cNvCxnSpPr>
            <a:cxnSpLocks/>
          </p:cNvCxnSpPr>
          <p:nvPr/>
        </p:nvCxnSpPr>
        <p:spPr>
          <a:xfrm flipV="1">
            <a:off x="6816009" y="3668261"/>
            <a:ext cx="1083379" cy="933464"/>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1C4A97F-C3FE-934D-B6CC-66624298F7DF}"/>
              </a:ext>
            </a:extLst>
          </p:cNvPr>
          <p:cNvCxnSpPr>
            <a:cxnSpLocks/>
          </p:cNvCxnSpPr>
          <p:nvPr/>
        </p:nvCxnSpPr>
        <p:spPr>
          <a:xfrm flipV="1">
            <a:off x="6832933" y="2347417"/>
            <a:ext cx="1055493" cy="102214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92A69618-EE69-F24E-9AC2-76BDBD7DF0D3}"/>
              </a:ext>
            </a:extLst>
          </p:cNvPr>
          <p:cNvCxnSpPr>
            <a:cxnSpLocks/>
          </p:cNvCxnSpPr>
          <p:nvPr/>
        </p:nvCxnSpPr>
        <p:spPr>
          <a:xfrm>
            <a:off x="6842989" y="2239226"/>
            <a:ext cx="1055493" cy="102214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0EFCBDB-D259-5244-8A30-08F5D5495B4F}"/>
              </a:ext>
            </a:extLst>
          </p:cNvPr>
          <p:cNvCxnSpPr>
            <a:cxnSpLocks/>
          </p:cNvCxnSpPr>
          <p:nvPr/>
        </p:nvCxnSpPr>
        <p:spPr>
          <a:xfrm>
            <a:off x="6842989" y="3553430"/>
            <a:ext cx="1055493" cy="1022140"/>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AC0BB03-289F-AD48-AE7D-0BCF351BD523}"/>
              </a:ext>
            </a:extLst>
          </p:cNvPr>
          <p:cNvCxnSpPr>
            <a:cxnSpLocks/>
          </p:cNvCxnSpPr>
          <p:nvPr/>
        </p:nvCxnSpPr>
        <p:spPr>
          <a:xfrm flipV="1">
            <a:off x="6806513" y="2530165"/>
            <a:ext cx="970876" cy="1974984"/>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FB24441-ADFE-8846-93C9-69932769EB2F}"/>
              </a:ext>
            </a:extLst>
          </p:cNvPr>
          <p:cNvCxnSpPr>
            <a:cxnSpLocks/>
          </p:cNvCxnSpPr>
          <p:nvPr/>
        </p:nvCxnSpPr>
        <p:spPr>
          <a:xfrm>
            <a:off x="6883911" y="2414209"/>
            <a:ext cx="970876" cy="1974984"/>
          </a:xfrm>
          <a:prstGeom prst="line">
            <a:avLst/>
          </a:prstGeom>
          <a:ln w="28575">
            <a:solidFill>
              <a:schemeClr val="tx1">
                <a:lumMod val="75000"/>
                <a:lumOff val="25000"/>
              </a:schemeClr>
            </a:solidFill>
            <a:prstDash val="dash"/>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F0C648D3-9B9E-DA43-A531-BBE60ADA89D7}"/>
              </a:ext>
            </a:extLst>
          </p:cNvPr>
          <p:cNvSpPr txBox="1"/>
          <p:nvPr/>
        </p:nvSpPr>
        <p:spPr>
          <a:xfrm>
            <a:off x="8318092" y="1459465"/>
            <a:ext cx="1373082" cy="646331"/>
          </a:xfrm>
          <a:prstGeom prst="rect">
            <a:avLst/>
          </a:prstGeom>
          <a:noFill/>
        </p:spPr>
        <p:txBody>
          <a:bodyPr wrap="square" rtlCol="0">
            <a:spAutoFit/>
          </a:bodyPr>
          <a:lstStyle/>
          <a:p>
            <a:pPr algn="ctr"/>
            <a:r>
              <a:rPr lang="en-US" dirty="0">
                <a:latin typeface="Optima" panose="02000503060000020004" pitchFamily="2" charset="0"/>
              </a:rPr>
              <a:t>1 if granulocyte</a:t>
            </a:r>
            <a:endParaRPr lang="en-US" i="1" u="sng" dirty="0">
              <a:latin typeface="Optima" panose="02000503060000020004" pitchFamily="2" charset="0"/>
            </a:endParaRPr>
          </a:p>
        </p:txBody>
      </p:sp>
      <p:sp>
        <p:nvSpPr>
          <p:cNvPr id="57" name="TextBox 56">
            <a:extLst>
              <a:ext uri="{FF2B5EF4-FFF2-40B4-BE49-F238E27FC236}">
                <a16:creationId xmlns:a16="http://schemas.microsoft.com/office/drawing/2014/main" id="{98697892-B4EA-AB4C-B58C-E641367D53D6}"/>
              </a:ext>
            </a:extLst>
          </p:cNvPr>
          <p:cNvSpPr txBox="1"/>
          <p:nvPr/>
        </p:nvSpPr>
        <p:spPr>
          <a:xfrm>
            <a:off x="8318092" y="2796112"/>
            <a:ext cx="1373082" cy="646331"/>
          </a:xfrm>
          <a:prstGeom prst="rect">
            <a:avLst/>
          </a:prstGeom>
          <a:noFill/>
        </p:spPr>
        <p:txBody>
          <a:bodyPr wrap="square" rtlCol="0">
            <a:spAutoFit/>
          </a:bodyPr>
          <a:lstStyle/>
          <a:p>
            <a:pPr algn="ctr"/>
            <a:r>
              <a:rPr lang="en-US" dirty="0">
                <a:latin typeface="Optima" panose="02000503060000020004" pitchFamily="2" charset="0"/>
              </a:rPr>
              <a:t>1 if lymphocyte</a:t>
            </a:r>
            <a:endParaRPr lang="en-US" i="1" u="sng" dirty="0">
              <a:latin typeface="Optima" panose="02000503060000020004" pitchFamily="2" charset="0"/>
            </a:endParaRPr>
          </a:p>
        </p:txBody>
      </p:sp>
      <p:sp>
        <p:nvSpPr>
          <p:cNvPr id="58" name="TextBox 57">
            <a:extLst>
              <a:ext uri="{FF2B5EF4-FFF2-40B4-BE49-F238E27FC236}">
                <a16:creationId xmlns:a16="http://schemas.microsoft.com/office/drawing/2014/main" id="{012ED2B6-59B6-9043-8FD5-FF5C9601BBE0}"/>
              </a:ext>
            </a:extLst>
          </p:cNvPr>
          <p:cNvSpPr txBox="1"/>
          <p:nvPr/>
        </p:nvSpPr>
        <p:spPr>
          <a:xfrm>
            <a:off x="8197557" y="4068618"/>
            <a:ext cx="1614152" cy="646331"/>
          </a:xfrm>
          <a:prstGeom prst="rect">
            <a:avLst/>
          </a:prstGeom>
          <a:noFill/>
        </p:spPr>
        <p:txBody>
          <a:bodyPr wrap="square" rtlCol="0">
            <a:spAutoFit/>
          </a:bodyPr>
          <a:lstStyle/>
          <a:p>
            <a:pPr algn="ctr"/>
            <a:r>
              <a:rPr lang="en-US" dirty="0">
                <a:latin typeface="Optima" panose="02000503060000020004" pitchFamily="2" charset="0"/>
              </a:rPr>
              <a:t>1 if</a:t>
            </a:r>
            <a:br>
              <a:rPr lang="en-US" dirty="0">
                <a:latin typeface="Optima" panose="02000503060000020004" pitchFamily="2" charset="0"/>
              </a:rPr>
            </a:br>
            <a:r>
              <a:rPr lang="en-US" dirty="0">
                <a:latin typeface="Optima" panose="02000503060000020004" pitchFamily="2" charset="0"/>
              </a:rPr>
              <a:t>monocyte</a:t>
            </a:r>
            <a:endParaRPr lang="en-US" i="1" u="sng" dirty="0">
              <a:latin typeface="Optima" panose="02000503060000020004" pitchFamily="2" charset="0"/>
            </a:endParaRPr>
          </a:p>
        </p:txBody>
      </p:sp>
    </p:spTree>
    <p:extLst>
      <p:ext uri="{BB962C8B-B14F-4D97-AF65-F5344CB8AC3E}">
        <p14:creationId xmlns:p14="http://schemas.microsoft.com/office/powerpoint/2010/main" val="27754433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6FD195BD-4639-7245-9013-CD26E81F87C4}"/>
              </a:ext>
            </a:extLst>
          </p:cNvPr>
          <p:cNvGraphicFramePr>
            <a:graphicFrameLocks/>
          </p:cNvGraphicFramePr>
          <p:nvPr>
            <p:extLst>
              <p:ext uri="{D42A27DB-BD31-4B8C-83A1-F6EECF244321}">
                <p14:modId xmlns:p14="http://schemas.microsoft.com/office/powerpoint/2010/main" val="4265196512"/>
              </p:ext>
            </p:extLst>
          </p:nvPr>
        </p:nvGraphicFramePr>
        <p:xfrm>
          <a:off x="3511550" y="1787525"/>
          <a:ext cx="5340350" cy="3219450"/>
        </p:xfrm>
        <a:graphic>
          <a:graphicData uri="http://schemas.openxmlformats.org/drawingml/2006/chart">
            <c:chart xmlns:c="http://schemas.openxmlformats.org/drawingml/2006/chart" xmlns:r="http://schemas.openxmlformats.org/officeDocument/2006/relationships" r:id="rId3"/>
          </a:graphicData>
        </a:graphic>
      </p:graphicFrame>
      <p:cxnSp>
        <p:nvCxnSpPr>
          <p:cNvPr id="5" name="Straight Connector 4">
            <a:extLst>
              <a:ext uri="{FF2B5EF4-FFF2-40B4-BE49-F238E27FC236}">
                <a16:creationId xmlns:a16="http://schemas.microsoft.com/office/drawing/2014/main" id="{02EBB0CC-B2B4-CC48-96A2-06ED8E977CBC}"/>
              </a:ext>
            </a:extLst>
          </p:cNvPr>
          <p:cNvCxnSpPr>
            <a:cxnSpLocks/>
          </p:cNvCxnSpPr>
          <p:nvPr/>
        </p:nvCxnSpPr>
        <p:spPr>
          <a:xfrm>
            <a:off x="6861361" y="2393203"/>
            <a:ext cx="1431739" cy="1032622"/>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0825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EEAE5626-D2D1-434A-BD7E-941F8F609E97}"/>
              </a:ext>
            </a:extLst>
          </p:cNvPr>
          <p:cNvSpPr>
            <a:spLocks noChangeAspect="1"/>
          </p:cNvSpPr>
          <p:nvPr/>
        </p:nvSpPr>
        <p:spPr>
          <a:xfrm>
            <a:off x="4950328" y="1488567"/>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34" name="Oval 33">
            <a:extLst>
              <a:ext uri="{FF2B5EF4-FFF2-40B4-BE49-F238E27FC236}">
                <a16:creationId xmlns:a16="http://schemas.microsoft.com/office/drawing/2014/main" id="{9F8075DD-7ACB-FA41-9A61-D2E7844D8F76}"/>
              </a:ext>
            </a:extLst>
          </p:cNvPr>
          <p:cNvSpPr>
            <a:spLocks noChangeAspect="1"/>
          </p:cNvSpPr>
          <p:nvPr/>
        </p:nvSpPr>
        <p:spPr>
          <a:xfrm>
            <a:off x="2695652" y="240648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39" name="Oval 38">
            <a:extLst>
              <a:ext uri="{FF2B5EF4-FFF2-40B4-BE49-F238E27FC236}">
                <a16:creationId xmlns:a16="http://schemas.microsoft.com/office/drawing/2014/main" id="{219813CA-8736-B440-AEFD-BA9C13A8823E}"/>
              </a:ext>
            </a:extLst>
          </p:cNvPr>
          <p:cNvSpPr>
            <a:spLocks noChangeAspect="1"/>
          </p:cNvSpPr>
          <p:nvPr/>
        </p:nvSpPr>
        <p:spPr>
          <a:xfrm>
            <a:off x="3992474" y="2132164"/>
            <a:ext cx="457200" cy="457200"/>
          </a:xfrm>
          <a:prstGeom prst="ellipse">
            <a:avLst/>
          </a:prstGeom>
          <a:noFill/>
          <a:ln w="28575">
            <a:solidFill>
              <a:schemeClr val="accent3">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accent3">
                    <a:lumMod val="50000"/>
                  </a:schemeClr>
                </a:solidFill>
                <a:latin typeface="Optima" panose="02000503060000020004" pitchFamily="2" charset="0"/>
              </a:rPr>
              <a:t>A</a:t>
            </a:r>
          </a:p>
        </p:txBody>
      </p:sp>
      <p:sp>
        <p:nvSpPr>
          <p:cNvPr id="14" name="Oval 13">
            <a:extLst>
              <a:ext uri="{FF2B5EF4-FFF2-40B4-BE49-F238E27FC236}">
                <a16:creationId xmlns:a16="http://schemas.microsoft.com/office/drawing/2014/main" id="{3308EECB-7512-E047-BEBF-3A2CC830A9A6}"/>
              </a:ext>
            </a:extLst>
          </p:cNvPr>
          <p:cNvSpPr>
            <a:spLocks noChangeAspect="1"/>
          </p:cNvSpPr>
          <p:nvPr/>
        </p:nvSpPr>
        <p:spPr>
          <a:xfrm>
            <a:off x="3844748" y="413622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18" name="Oval 17">
            <a:extLst>
              <a:ext uri="{FF2B5EF4-FFF2-40B4-BE49-F238E27FC236}">
                <a16:creationId xmlns:a16="http://schemas.microsoft.com/office/drawing/2014/main" id="{7B03A2C0-9FF4-A14F-A852-B15879FDC5C4}"/>
              </a:ext>
            </a:extLst>
          </p:cNvPr>
          <p:cNvSpPr>
            <a:spLocks noChangeAspect="1"/>
          </p:cNvSpPr>
          <p:nvPr/>
        </p:nvSpPr>
        <p:spPr>
          <a:xfrm>
            <a:off x="5372892" y="1259967"/>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19" name="Oval 18">
            <a:extLst>
              <a:ext uri="{FF2B5EF4-FFF2-40B4-BE49-F238E27FC236}">
                <a16:creationId xmlns:a16="http://schemas.microsoft.com/office/drawing/2014/main" id="{BB3A2B95-A408-3F49-8810-1448D7674DFA}"/>
              </a:ext>
            </a:extLst>
          </p:cNvPr>
          <p:cNvSpPr>
            <a:spLocks noChangeAspect="1"/>
          </p:cNvSpPr>
          <p:nvPr/>
        </p:nvSpPr>
        <p:spPr>
          <a:xfrm>
            <a:off x="5960127" y="362142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21" name="Oval 20">
            <a:extLst>
              <a:ext uri="{FF2B5EF4-FFF2-40B4-BE49-F238E27FC236}">
                <a16:creationId xmlns:a16="http://schemas.microsoft.com/office/drawing/2014/main" id="{B6C9F5A1-B328-7144-A094-8C44766FBB6D}"/>
              </a:ext>
            </a:extLst>
          </p:cNvPr>
          <p:cNvSpPr>
            <a:spLocks noChangeAspect="1"/>
          </p:cNvSpPr>
          <p:nvPr/>
        </p:nvSpPr>
        <p:spPr>
          <a:xfrm>
            <a:off x="2421431" y="3675406"/>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22" name="Oval 21">
            <a:extLst>
              <a:ext uri="{FF2B5EF4-FFF2-40B4-BE49-F238E27FC236}">
                <a16:creationId xmlns:a16="http://schemas.microsoft.com/office/drawing/2014/main" id="{03CF41AF-5E78-964D-AFBD-7EE2E496A246}"/>
              </a:ext>
            </a:extLst>
          </p:cNvPr>
          <p:cNvSpPr>
            <a:spLocks noChangeAspect="1"/>
          </p:cNvSpPr>
          <p:nvPr/>
        </p:nvSpPr>
        <p:spPr>
          <a:xfrm>
            <a:off x="3151024" y="1031367"/>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23" name="Oval 22">
            <a:extLst>
              <a:ext uri="{FF2B5EF4-FFF2-40B4-BE49-F238E27FC236}">
                <a16:creationId xmlns:a16="http://schemas.microsoft.com/office/drawing/2014/main" id="{17C0DBB4-B296-0A4D-8657-33E833E2F8FF}"/>
              </a:ext>
            </a:extLst>
          </p:cNvPr>
          <p:cNvSpPr>
            <a:spLocks noChangeAspect="1"/>
          </p:cNvSpPr>
          <p:nvPr/>
        </p:nvSpPr>
        <p:spPr>
          <a:xfrm>
            <a:off x="4695504" y="2799208"/>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27" name="Oval 26">
            <a:extLst>
              <a:ext uri="{FF2B5EF4-FFF2-40B4-BE49-F238E27FC236}">
                <a16:creationId xmlns:a16="http://schemas.microsoft.com/office/drawing/2014/main" id="{BE4A696A-B32B-F34C-A38B-7344ECC81F18}"/>
              </a:ext>
            </a:extLst>
          </p:cNvPr>
          <p:cNvSpPr>
            <a:spLocks noChangeAspect="1"/>
          </p:cNvSpPr>
          <p:nvPr/>
        </p:nvSpPr>
        <p:spPr>
          <a:xfrm>
            <a:off x="5039465" y="3881249"/>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28" name="Oval 27">
            <a:extLst>
              <a:ext uri="{FF2B5EF4-FFF2-40B4-BE49-F238E27FC236}">
                <a16:creationId xmlns:a16="http://schemas.microsoft.com/office/drawing/2014/main" id="{B4D9A3D2-4879-E340-B7CF-C3CC898B2A05}"/>
              </a:ext>
            </a:extLst>
          </p:cNvPr>
          <p:cNvSpPr>
            <a:spLocks noChangeAspect="1"/>
          </p:cNvSpPr>
          <p:nvPr/>
        </p:nvSpPr>
        <p:spPr>
          <a:xfrm>
            <a:off x="6070963" y="2649528"/>
            <a:ext cx="457200" cy="457200"/>
          </a:xfrm>
          <a:prstGeom prst="ellipse">
            <a:avLst/>
          </a:prstGeom>
          <a:noFill/>
          <a:ln w="28575">
            <a:solidFill>
              <a:schemeClr val="accent3">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accent3">
                    <a:lumMod val="50000"/>
                  </a:schemeClr>
                </a:solidFill>
                <a:latin typeface="Optima" panose="02000503060000020004" pitchFamily="2" charset="0"/>
              </a:rPr>
              <a:t>A</a:t>
            </a:r>
          </a:p>
        </p:txBody>
      </p:sp>
      <p:sp>
        <p:nvSpPr>
          <p:cNvPr id="29" name="Oval 28">
            <a:extLst>
              <a:ext uri="{FF2B5EF4-FFF2-40B4-BE49-F238E27FC236}">
                <a16:creationId xmlns:a16="http://schemas.microsoft.com/office/drawing/2014/main" id="{3C840D35-B82F-1546-B0BB-651613C98FA8}"/>
              </a:ext>
            </a:extLst>
          </p:cNvPr>
          <p:cNvSpPr>
            <a:spLocks noChangeAspect="1"/>
          </p:cNvSpPr>
          <p:nvPr/>
        </p:nvSpPr>
        <p:spPr>
          <a:xfrm>
            <a:off x="6943451" y="1989435"/>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35" name="Oval 34">
            <a:extLst>
              <a:ext uri="{FF2B5EF4-FFF2-40B4-BE49-F238E27FC236}">
                <a16:creationId xmlns:a16="http://schemas.microsoft.com/office/drawing/2014/main" id="{69D26939-7822-574A-A0EC-45E77895A645}"/>
              </a:ext>
            </a:extLst>
          </p:cNvPr>
          <p:cNvSpPr>
            <a:spLocks noChangeAspect="1"/>
          </p:cNvSpPr>
          <p:nvPr/>
        </p:nvSpPr>
        <p:spPr>
          <a:xfrm>
            <a:off x="7400651" y="1911883"/>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36" name="Oval 35">
            <a:extLst>
              <a:ext uri="{FF2B5EF4-FFF2-40B4-BE49-F238E27FC236}">
                <a16:creationId xmlns:a16="http://schemas.microsoft.com/office/drawing/2014/main" id="{9AAC1D54-2ACF-3C42-A89C-68AD0E587227}"/>
              </a:ext>
            </a:extLst>
          </p:cNvPr>
          <p:cNvSpPr>
            <a:spLocks noChangeAspect="1"/>
          </p:cNvSpPr>
          <p:nvPr/>
        </p:nvSpPr>
        <p:spPr>
          <a:xfrm>
            <a:off x="7242389" y="2350327"/>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2" name="Rectangle 1">
            <a:extLst>
              <a:ext uri="{FF2B5EF4-FFF2-40B4-BE49-F238E27FC236}">
                <a16:creationId xmlns:a16="http://schemas.microsoft.com/office/drawing/2014/main" id="{A6EDA8DB-52E8-B548-B1B0-DC54ACA8A559}"/>
              </a:ext>
            </a:extLst>
          </p:cNvPr>
          <p:cNvSpPr/>
          <p:nvPr/>
        </p:nvSpPr>
        <p:spPr>
          <a:xfrm>
            <a:off x="2144686" y="897775"/>
            <a:ext cx="5885411" cy="3840480"/>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988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EEAE5626-D2D1-434A-BD7E-941F8F609E97}"/>
              </a:ext>
            </a:extLst>
          </p:cNvPr>
          <p:cNvSpPr>
            <a:spLocks noChangeAspect="1"/>
          </p:cNvSpPr>
          <p:nvPr/>
        </p:nvSpPr>
        <p:spPr>
          <a:xfrm>
            <a:off x="4950328" y="1488567"/>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34" name="Oval 33">
            <a:extLst>
              <a:ext uri="{FF2B5EF4-FFF2-40B4-BE49-F238E27FC236}">
                <a16:creationId xmlns:a16="http://schemas.microsoft.com/office/drawing/2014/main" id="{9F8075DD-7ACB-FA41-9A61-D2E7844D8F76}"/>
              </a:ext>
            </a:extLst>
          </p:cNvPr>
          <p:cNvSpPr>
            <a:spLocks noChangeAspect="1"/>
          </p:cNvSpPr>
          <p:nvPr/>
        </p:nvSpPr>
        <p:spPr>
          <a:xfrm>
            <a:off x="2695652" y="240648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14" name="Oval 13">
            <a:extLst>
              <a:ext uri="{FF2B5EF4-FFF2-40B4-BE49-F238E27FC236}">
                <a16:creationId xmlns:a16="http://schemas.microsoft.com/office/drawing/2014/main" id="{3308EECB-7512-E047-BEBF-3A2CC830A9A6}"/>
              </a:ext>
            </a:extLst>
          </p:cNvPr>
          <p:cNvSpPr>
            <a:spLocks noChangeAspect="1"/>
          </p:cNvSpPr>
          <p:nvPr/>
        </p:nvSpPr>
        <p:spPr>
          <a:xfrm>
            <a:off x="3844748" y="413622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15" name="Oval 14">
            <a:extLst>
              <a:ext uri="{FF2B5EF4-FFF2-40B4-BE49-F238E27FC236}">
                <a16:creationId xmlns:a16="http://schemas.microsoft.com/office/drawing/2014/main" id="{340971CA-DF7B-9040-8504-EF01DC9E8D15}"/>
              </a:ext>
            </a:extLst>
          </p:cNvPr>
          <p:cNvSpPr>
            <a:spLocks noChangeAspect="1"/>
          </p:cNvSpPr>
          <p:nvPr/>
        </p:nvSpPr>
        <p:spPr>
          <a:xfrm>
            <a:off x="6943451" y="1989435"/>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16" name="Oval 15">
            <a:extLst>
              <a:ext uri="{FF2B5EF4-FFF2-40B4-BE49-F238E27FC236}">
                <a16:creationId xmlns:a16="http://schemas.microsoft.com/office/drawing/2014/main" id="{6871BC61-6E28-0344-90F1-DDE66F508A81}"/>
              </a:ext>
            </a:extLst>
          </p:cNvPr>
          <p:cNvSpPr>
            <a:spLocks noChangeAspect="1"/>
          </p:cNvSpPr>
          <p:nvPr/>
        </p:nvSpPr>
        <p:spPr>
          <a:xfrm>
            <a:off x="7400651" y="1911883"/>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17" name="Oval 16">
            <a:extLst>
              <a:ext uri="{FF2B5EF4-FFF2-40B4-BE49-F238E27FC236}">
                <a16:creationId xmlns:a16="http://schemas.microsoft.com/office/drawing/2014/main" id="{C3195B4F-F252-9D4C-94B3-E007711C3207}"/>
              </a:ext>
            </a:extLst>
          </p:cNvPr>
          <p:cNvSpPr>
            <a:spLocks noChangeAspect="1"/>
          </p:cNvSpPr>
          <p:nvPr/>
        </p:nvSpPr>
        <p:spPr>
          <a:xfrm>
            <a:off x="7242389" y="2350327"/>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B</a:t>
            </a:r>
          </a:p>
        </p:txBody>
      </p:sp>
      <p:sp>
        <p:nvSpPr>
          <p:cNvPr id="18" name="Oval 17">
            <a:extLst>
              <a:ext uri="{FF2B5EF4-FFF2-40B4-BE49-F238E27FC236}">
                <a16:creationId xmlns:a16="http://schemas.microsoft.com/office/drawing/2014/main" id="{7B03A2C0-9FF4-A14F-A852-B15879FDC5C4}"/>
              </a:ext>
            </a:extLst>
          </p:cNvPr>
          <p:cNvSpPr>
            <a:spLocks noChangeAspect="1"/>
          </p:cNvSpPr>
          <p:nvPr/>
        </p:nvSpPr>
        <p:spPr>
          <a:xfrm>
            <a:off x="5372892" y="1259967"/>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19" name="Oval 18">
            <a:extLst>
              <a:ext uri="{FF2B5EF4-FFF2-40B4-BE49-F238E27FC236}">
                <a16:creationId xmlns:a16="http://schemas.microsoft.com/office/drawing/2014/main" id="{BB3A2B95-A408-3F49-8810-1448D7674DFA}"/>
              </a:ext>
            </a:extLst>
          </p:cNvPr>
          <p:cNvSpPr>
            <a:spLocks noChangeAspect="1"/>
          </p:cNvSpPr>
          <p:nvPr/>
        </p:nvSpPr>
        <p:spPr>
          <a:xfrm>
            <a:off x="5960127" y="362142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21" name="Oval 20">
            <a:extLst>
              <a:ext uri="{FF2B5EF4-FFF2-40B4-BE49-F238E27FC236}">
                <a16:creationId xmlns:a16="http://schemas.microsoft.com/office/drawing/2014/main" id="{B6C9F5A1-B328-7144-A094-8C44766FBB6D}"/>
              </a:ext>
            </a:extLst>
          </p:cNvPr>
          <p:cNvSpPr>
            <a:spLocks noChangeAspect="1"/>
          </p:cNvSpPr>
          <p:nvPr/>
        </p:nvSpPr>
        <p:spPr>
          <a:xfrm>
            <a:off x="2421431" y="3675406"/>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23" name="Oval 22">
            <a:extLst>
              <a:ext uri="{FF2B5EF4-FFF2-40B4-BE49-F238E27FC236}">
                <a16:creationId xmlns:a16="http://schemas.microsoft.com/office/drawing/2014/main" id="{17C0DBB4-B296-0A4D-8657-33E833E2F8FF}"/>
              </a:ext>
            </a:extLst>
          </p:cNvPr>
          <p:cNvSpPr>
            <a:spLocks noChangeAspect="1"/>
          </p:cNvSpPr>
          <p:nvPr/>
        </p:nvSpPr>
        <p:spPr>
          <a:xfrm>
            <a:off x="4695504" y="2799208"/>
            <a:ext cx="457200" cy="457200"/>
          </a:xfrm>
          <a:prstGeom prst="ellipse">
            <a:avLst/>
          </a:prstGeom>
          <a:solidFill>
            <a:schemeClr val="accent6"/>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latin typeface="Optima" panose="02000503060000020004" pitchFamily="2" charset="0"/>
              </a:rPr>
              <a:t>B</a:t>
            </a:r>
          </a:p>
        </p:txBody>
      </p:sp>
      <p:sp>
        <p:nvSpPr>
          <p:cNvPr id="24" name="Oval 23">
            <a:extLst>
              <a:ext uri="{FF2B5EF4-FFF2-40B4-BE49-F238E27FC236}">
                <a16:creationId xmlns:a16="http://schemas.microsoft.com/office/drawing/2014/main" id="{44DE1566-1204-DD49-A42F-CBD228D2E9CE}"/>
              </a:ext>
            </a:extLst>
          </p:cNvPr>
          <p:cNvSpPr>
            <a:spLocks noChangeAspect="1"/>
          </p:cNvSpPr>
          <p:nvPr/>
        </p:nvSpPr>
        <p:spPr>
          <a:xfrm>
            <a:off x="3992474" y="2132164"/>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26" name="Oval 25">
            <a:extLst>
              <a:ext uri="{FF2B5EF4-FFF2-40B4-BE49-F238E27FC236}">
                <a16:creationId xmlns:a16="http://schemas.microsoft.com/office/drawing/2014/main" id="{746C7854-E726-674A-AFB3-201B24385916}"/>
              </a:ext>
            </a:extLst>
          </p:cNvPr>
          <p:cNvSpPr>
            <a:spLocks noChangeAspect="1"/>
          </p:cNvSpPr>
          <p:nvPr/>
        </p:nvSpPr>
        <p:spPr>
          <a:xfrm>
            <a:off x="6074286" y="2666916"/>
            <a:ext cx="457200" cy="457200"/>
          </a:xfrm>
          <a:prstGeom prst="ellipse">
            <a:avLst/>
          </a:prstGeom>
          <a:solidFill>
            <a:srgbClr val="00B05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latin typeface="Optima" panose="02000503060000020004" pitchFamily="2" charset="0"/>
              </a:rPr>
              <a:t>A</a:t>
            </a:r>
          </a:p>
        </p:txBody>
      </p:sp>
      <p:sp>
        <p:nvSpPr>
          <p:cNvPr id="33" name="Oval 32">
            <a:extLst>
              <a:ext uri="{FF2B5EF4-FFF2-40B4-BE49-F238E27FC236}">
                <a16:creationId xmlns:a16="http://schemas.microsoft.com/office/drawing/2014/main" id="{F8E788C2-88E0-9B4B-AC8B-C63E8A395976}"/>
              </a:ext>
            </a:extLst>
          </p:cNvPr>
          <p:cNvSpPr>
            <a:spLocks noChangeAspect="1"/>
          </p:cNvSpPr>
          <p:nvPr/>
        </p:nvSpPr>
        <p:spPr>
          <a:xfrm>
            <a:off x="5039465" y="3881249"/>
            <a:ext cx="457200" cy="457200"/>
          </a:xfrm>
          <a:prstGeom prst="ellipse">
            <a:avLst/>
          </a:prstGeom>
          <a:noFill/>
          <a:ln w="28575">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accent6">
                    <a:lumMod val="50000"/>
                  </a:schemeClr>
                </a:solidFill>
                <a:latin typeface="Optima" panose="02000503060000020004" pitchFamily="2" charset="0"/>
              </a:rPr>
              <a:t>B</a:t>
            </a:r>
          </a:p>
        </p:txBody>
      </p:sp>
      <p:sp>
        <p:nvSpPr>
          <p:cNvPr id="36" name="Oval 35">
            <a:extLst>
              <a:ext uri="{FF2B5EF4-FFF2-40B4-BE49-F238E27FC236}">
                <a16:creationId xmlns:a16="http://schemas.microsoft.com/office/drawing/2014/main" id="{C64EC186-8454-D649-BAA8-7EBD66AB4A6C}"/>
              </a:ext>
            </a:extLst>
          </p:cNvPr>
          <p:cNvSpPr>
            <a:spLocks noChangeAspect="1"/>
          </p:cNvSpPr>
          <p:nvPr/>
        </p:nvSpPr>
        <p:spPr>
          <a:xfrm>
            <a:off x="3151024" y="1031367"/>
            <a:ext cx="457200" cy="457200"/>
          </a:xfrm>
          <a:prstGeom prst="ellipse">
            <a:avLst/>
          </a:prstGeom>
          <a:noFill/>
          <a:ln w="28575">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accent6">
                    <a:lumMod val="50000"/>
                  </a:schemeClr>
                </a:solidFill>
                <a:latin typeface="Optima" panose="02000503060000020004" pitchFamily="2" charset="0"/>
              </a:rPr>
              <a:t>B</a:t>
            </a:r>
          </a:p>
        </p:txBody>
      </p:sp>
      <p:sp>
        <p:nvSpPr>
          <p:cNvPr id="37" name="Rectangle 36">
            <a:extLst>
              <a:ext uri="{FF2B5EF4-FFF2-40B4-BE49-F238E27FC236}">
                <a16:creationId xmlns:a16="http://schemas.microsoft.com/office/drawing/2014/main" id="{E8917F61-3A91-2B4C-848D-8680E661450E}"/>
              </a:ext>
            </a:extLst>
          </p:cNvPr>
          <p:cNvSpPr/>
          <p:nvPr/>
        </p:nvSpPr>
        <p:spPr>
          <a:xfrm>
            <a:off x="2144686" y="897775"/>
            <a:ext cx="5885411" cy="3840480"/>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178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F991F809-7408-BF46-846B-D45336779E73}"/>
              </a:ext>
            </a:extLst>
          </p:cNvPr>
          <p:cNvGraphicFramePr>
            <a:graphicFrameLocks noGrp="1"/>
          </p:cNvGraphicFramePr>
          <p:nvPr>
            <p:extLst>
              <p:ext uri="{D42A27DB-BD31-4B8C-83A1-F6EECF244321}">
                <p14:modId xmlns:p14="http://schemas.microsoft.com/office/powerpoint/2010/main" val="403231690"/>
              </p:ext>
            </p:extLst>
          </p:nvPr>
        </p:nvGraphicFramePr>
        <p:xfrm>
          <a:off x="2032000" y="719666"/>
          <a:ext cx="3657600" cy="3657600"/>
        </p:xfrm>
        <a:graphic>
          <a:graphicData uri="http://schemas.openxmlformats.org/drawingml/2006/table">
            <a:tbl>
              <a:tblPr firstRow="1" bandRow="1">
                <a:tableStyleId>{5C22544A-7EE6-4342-B048-85BDC9FD1C3A}</a:tableStyleId>
              </a:tblPr>
              <a:tblGrid>
                <a:gridCol w="731520">
                  <a:extLst>
                    <a:ext uri="{9D8B030D-6E8A-4147-A177-3AD203B41FA5}">
                      <a16:colId xmlns:a16="http://schemas.microsoft.com/office/drawing/2014/main" val="64487363"/>
                    </a:ext>
                  </a:extLst>
                </a:gridCol>
                <a:gridCol w="731520">
                  <a:extLst>
                    <a:ext uri="{9D8B030D-6E8A-4147-A177-3AD203B41FA5}">
                      <a16:colId xmlns:a16="http://schemas.microsoft.com/office/drawing/2014/main" val="1494506360"/>
                    </a:ext>
                  </a:extLst>
                </a:gridCol>
                <a:gridCol w="731520">
                  <a:extLst>
                    <a:ext uri="{9D8B030D-6E8A-4147-A177-3AD203B41FA5}">
                      <a16:colId xmlns:a16="http://schemas.microsoft.com/office/drawing/2014/main" val="1972404400"/>
                    </a:ext>
                  </a:extLst>
                </a:gridCol>
                <a:gridCol w="731520">
                  <a:extLst>
                    <a:ext uri="{9D8B030D-6E8A-4147-A177-3AD203B41FA5}">
                      <a16:colId xmlns:a16="http://schemas.microsoft.com/office/drawing/2014/main" val="2274171207"/>
                    </a:ext>
                  </a:extLst>
                </a:gridCol>
                <a:gridCol w="731520">
                  <a:extLst>
                    <a:ext uri="{9D8B030D-6E8A-4147-A177-3AD203B41FA5}">
                      <a16:colId xmlns:a16="http://schemas.microsoft.com/office/drawing/2014/main" val="1580668807"/>
                    </a:ext>
                  </a:extLst>
                </a:gridCol>
              </a:tblGrid>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468387550"/>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689475947"/>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1</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61892362"/>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1662239566"/>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00">
                              <a:lumMod val="75000"/>
                              <a:lumOff val="25000"/>
                            </a:srgbClr>
                          </a:solidFill>
                          <a:effectLst/>
                          <a:uLnTx/>
                          <a:uFillTx/>
                          <a:latin typeface="Optima" panose="02000503060000020004" pitchFamily="2" charset="0"/>
                          <a:ea typeface="+mn-ea"/>
                          <a:cs typeface="+mn-cs"/>
                        </a:rPr>
                        <a:t>0</a:t>
                      </a:r>
                      <a:endPar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endParaRP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lumMod val="75000"/>
                              <a:lumOff val="25000"/>
                            </a:srgbClr>
                          </a:solidFill>
                          <a:effectLst/>
                          <a:uLnTx/>
                          <a:uFillTx/>
                          <a:latin typeface="Optima" panose="02000503060000020004" pitchFamily="2" charset="0"/>
                          <a:ea typeface="+mn-ea"/>
                          <a:cs typeface="+mn-cs"/>
                        </a:rPr>
                        <a:t>0</a:t>
                      </a:r>
                    </a:p>
                  </a:txBody>
                  <a:tcPr anchor="ctr">
                    <a:lnL w="12700" cap="flat" cmpd="sng" algn="ctr">
                      <a:solidFill>
                        <a:schemeClr val="tx1">
                          <a:lumMod val="75000"/>
                          <a:lumOff val="25000"/>
                        </a:schemeClr>
                      </a:solidFill>
                      <a:prstDash val="solid"/>
                      <a:round/>
                      <a:headEnd type="none" w="med" len="med"/>
                      <a:tailEnd type="none" w="med" len="med"/>
                    </a:lnL>
                    <a:lnR w="12700" cap="flat" cmpd="sng" algn="ctr">
                      <a:solidFill>
                        <a:schemeClr val="tx1">
                          <a:lumMod val="75000"/>
                          <a:lumOff val="25000"/>
                        </a:schemeClr>
                      </a:solidFill>
                      <a:prstDash val="solid"/>
                      <a:round/>
                      <a:headEnd type="none" w="med" len="med"/>
                      <a:tailEnd type="none" w="med" len="med"/>
                    </a:lnR>
                    <a:lnT w="12700" cap="flat" cmpd="sng" algn="ctr">
                      <a:solidFill>
                        <a:schemeClr val="tx1">
                          <a:lumMod val="75000"/>
                          <a:lumOff val="25000"/>
                        </a:schemeClr>
                      </a:solidFill>
                      <a:prstDash val="solid"/>
                      <a:round/>
                      <a:headEnd type="none" w="med" len="med"/>
                      <a:tailEnd type="none" w="med" len="med"/>
                    </a:lnT>
                    <a:lnB w="12700" cap="flat" cmpd="sng" algn="ctr">
                      <a:solidFill>
                        <a:schemeClr val="tx1">
                          <a:lumMod val="75000"/>
                          <a:lumOff val="25000"/>
                        </a:schemeClr>
                      </a:solidFill>
                      <a:prstDash val="solid"/>
                      <a:round/>
                      <a:headEnd type="none" w="med" len="med"/>
                      <a:tailEnd type="none" w="med" len="med"/>
                    </a:lnB>
                    <a:noFill/>
                  </a:tcPr>
                </a:tc>
                <a:extLst>
                  <a:ext uri="{0D108BD9-81ED-4DB2-BD59-A6C34878D82A}">
                    <a16:rowId xmlns:a16="http://schemas.microsoft.com/office/drawing/2014/main" val="4189107174"/>
                  </a:ext>
                </a:extLst>
              </a:tr>
            </a:tbl>
          </a:graphicData>
        </a:graphic>
      </p:graphicFrame>
    </p:spTree>
    <p:extLst>
      <p:ext uri="{BB962C8B-B14F-4D97-AF65-F5344CB8AC3E}">
        <p14:creationId xmlns:p14="http://schemas.microsoft.com/office/powerpoint/2010/main" val="878750699"/>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23936</TotalTime>
  <Words>1713</Words>
  <Application>Microsoft Macintosh PowerPoint</Application>
  <PresentationFormat>Widescreen</PresentationFormat>
  <Paragraphs>786</Paragraphs>
  <Slides>68</Slides>
  <Notes>59</Notes>
  <HiddenSlides>3</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68</vt:i4>
      </vt:variant>
    </vt:vector>
  </HeadingPairs>
  <TitlesOfParts>
    <vt:vector size="76" baseType="lpstr">
      <vt:lpstr>Arial</vt:lpstr>
      <vt:lpstr>Calibri</vt:lpstr>
      <vt:lpstr>Calibri Light</vt:lpstr>
      <vt:lpstr>Optima</vt:lpstr>
      <vt:lpstr>Product Sans</vt:lpstr>
      <vt:lpstr>XCharter</vt:lpstr>
      <vt:lpstr>XCharter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pcompeau</dc:creator>
  <cp:lastModifiedBy>pcompeau</cp:lastModifiedBy>
  <cp:revision>206</cp:revision>
  <dcterms:created xsi:type="dcterms:W3CDTF">2018-03-09T06:37:14Z</dcterms:created>
  <dcterms:modified xsi:type="dcterms:W3CDTF">2022-10-18T15:16:32Z</dcterms:modified>
</cp:coreProperties>
</file>

<file path=docProps/thumbnail.jpeg>
</file>